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0"/>
  </p:notesMasterIdLst>
  <p:sldIdLst>
    <p:sldId id="256" r:id="rId2"/>
    <p:sldId id="326" r:id="rId3"/>
    <p:sldId id="343" r:id="rId4"/>
    <p:sldId id="338" r:id="rId5"/>
    <p:sldId id="344" r:id="rId6"/>
    <p:sldId id="342" r:id="rId7"/>
    <p:sldId id="341" r:id="rId8"/>
    <p:sldId id="31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50286" autoAdjust="0"/>
  </p:normalViewPr>
  <p:slideViewPr>
    <p:cSldViewPr snapToGrid="0">
      <p:cViewPr varScale="1">
        <p:scale>
          <a:sx n="47" d="100"/>
          <a:sy n="47" d="100"/>
        </p:scale>
        <p:origin x="16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C8F94-7462-45C9-9373-26B064E28D90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E1BF-DFB0-459C-9A0A-975333940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 works on transport layer of OSI model. While IP works on network layer of OSI model.</a:t>
            </a:r>
          </a:p>
          <a:p>
            <a:r>
              <a:rPr lang="en-US" dirty="0"/>
              <a:t>IPv4- 32 bit address space</a:t>
            </a:r>
          </a:p>
          <a:p>
            <a:r>
              <a:rPr lang="en-US" dirty="0"/>
              <a:t>IPv6- 128 bit address space</a:t>
            </a:r>
          </a:p>
          <a:p>
            <a:r>
              <a:rPr lang="en-US" b="1" dirty="0"/>
              <a:t>Security and Size of addresses</a:t>
            </a:r>
            <a:r>
              <a:rPr lang="en-US" dirty="0"/>
              <a:t> is the main difference b/w IPv4 &amp; IPv6.</a:t>
            </a:r>
          </a:p>
          <a:p>
            <a:r>
              <a:rPr lang="en-US" dirty="0"/>
              <a:t>Packet address plus actual data -&gt; Datagram</a:t>
            </a:r>
          </a:p>
          <a:p>
            <a:r>
              <a:rPr lang="en-US" dirty="0"/>
              <a:t>IP protocol maintain address while TCP make sure the communication woks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4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class: 2</a:t>
            </a:r>
            <a:r>
              <a:rPr lang="en-US" baseline="30000" dirty="0"/>
              <a:t>8 </a:t>
            </a:r>
            <a:r>
              <a:rPr lang="en-US" baseline="0" dirty="0"/>
              <a:t>network &amp; 224 -2 </a:t>
            </a:r>
          </a:p>
          <a:p>
            <a:r>
              <a:rPr lang="en-US" dirty="0"/>
              <a:t>D class for Broadcast purpose</a:t>
            </a:r>
          </a:p>
          <a:p>
            <a:r>
              <a:rPr lang="en-US" dirty="0"/>
              <a:t>E class for Experimental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6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A – first bit is fixed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 B – first two bits are fixed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 C – first three bits are fixed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Minimum IP Header Size = 20 bytes</a:t>
            </a:r>
          </a:p>
          <a:p>
            <a:endParaRPr lang="en-US" dirty="0"/>
          </a:p>
          <a:p>
            <a:r>
              <a:rPr lang="en-US" b="1" dirty="0"/>
              <a:t>4-bit Ver.: </a:t>
            </a:r>
            <a:r>
              <a:rPr lang="en-US" dirty="0"/>
              <a:t>IP-Version</a:t>
            </a:r>
          </a:p>
          <a:p>
            <a:r>
              <a:rPr lang="en-US" b="1" dirty="0"/>
              <a:t>4-bit IHL: </a:t>
            </a:r>
            <a:r>
              <a:rPr lang="en-US" dirty="0"/>
              <a:t>Internet Header Length</a:t>
            </a:r>
          </a:p>
          <a:p>
            <a:r>
              <a:rPr lang="en-US" b="1" dirty="0"/>
              <a:t>8-bit Type of service: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8-bit type of service indicates quality of service.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Services precedence.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Services priority. (e.g.: 1000 ka package(fast network). 100 ka package(slow network), monthly, weekly, social packages handled by priority.)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16-bit Total length: </a:t>
            </a:r>
            <a:r>
              <a:rPr lang="en-US" dirty="0"/>
              <a:t>total length of datagram packet.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16-bit Identification: </a:t>
            </a:r>
            <a:r>
              <a:rPr lang="en-US" dirty="0"/>
              <a:t>Range of sequence numbers of fragmented packets.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3-bit Flags: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flag is on, it means it is a fragmented packet.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flag is off, it means packet is not fragmented.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13-bit Fragment offset:</a:t>
            </a:r>
            <a:r>
              <a:rPr lang="en-US" dirty="0"/>
              <a:t> Indicates where this fragment belong in datagram.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8-bit Time to live: </a:t>
            </a:r>
            <a:r>
              <a:rPr lang="en-US" dirty="0"/>
              <a:t>If there is no destination address or wrong address of some packet. After its counter end. It’s discorded.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8-bit Protocol: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Show that the packet belongs to which protocol, whether it is a TCP protocol packet or an IP protocol packet.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16-bit: Header checksum: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error checking and detection of header.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6E1BF-DFB0-459C-9A0A-975333940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612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2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86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9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1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3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72487-88DD-4C7C-A665-00981EDF2CD3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4A079B-FE57-47ED-85F1-D60B93595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3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F7C2-70FB-4500-A186-C9DBEC8C4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242" y="980690"/>
            <a:ext cx="9732083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 Protocols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 Protocol Suit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A2334-ECF4-4CE8-B7F4-E8376FF5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3927" y="2756453"/>
            <a:ext cx="6912596" cy="380337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function of the Transport Layer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Transport Protocols Similar to TCP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 Protocol Suit                     (part-1)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The Service TCP Provides to Applications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TCP Header Structure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TCP Congestion Control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(IP)           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(part-2)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IP Addresses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IP Header Structure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434B61-757C-4EC9-BE8B-6E923BFF4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95"/>
    </mc:Choice>
    <mc:Fallback xmlns="">
      <p:transition spd="slow" advTm="60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517" x="5607050" y="2452688"/>
          <p14:tracePt t="59529" x="5119688" y="2014538"/>
          <p14:tracePt t="59541" x="4381500" y="1601788"/>
          <p14:tracePt t="59553" x="3705225" y="1150938"/>
          <p14:tracePt t="59565" x="2928938" y="650875"/>
          <p14:tracePt t="59580" x="2290763" y="287338"/>
          <p14:tracePt t="59591" x="1665288" y="127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TCP/IP Protocol Suit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46663" y="1905000"/>
            <a:ext cx="7896119" cy="2932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/>
              <a:t>The TCP/IP suite includes the following protocols: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TCP – Transmission Control Protocol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IPv4 / IPv6 – Internet Protocol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7FC0EBD-101D-44E3-A7C2-F78100CBB6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12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3"/>
    </mc:Choice>
    <mc:Fallback xmlns="">
      <p:transition spd="slow" advTm="4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120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IP Protocol Suit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C8C3D4D-CA52-4EF5-B40F-AFB720CB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69493" y="1264555"/>
            <a:ext cx="9280477" cy="1280891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IP maintain address</a:t>
            </a:r>
          </a:p>
          <a:p>
            <a:pPr algn="just">
              <a:lnSpc>
                <a:spcPct val="150000"/>
              </a:lnSpc>
            </a:pPr>
            <a:r>
              <a:rPr lang="en-US" sz="2400" b="1" dirty="0"/>
              <a:t>When an IP datagram is longer than the MTU of the network, it is broken into smaller packets and reassembled at its final destination.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5C38C-106E-D2A8-099A-E1B0587B7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545445"/>
            <a:ext cx="6962775" cy="3933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8F08E-5A09-610C-5BDB-9EA9F58E4A2F}"/>
              </a:ext>
            </a:extLst>
          </p:cNvPr>
          <p:cNvSpPr txBox="1"/>
          <p:nvPr/>
        </p:nvSpPr>
        <p:spPr>
          <a:xfrm>
            <a:off x="10296144" y="640433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 Ali Ahmed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9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3"/>
    </mc:Choice>
    <mc:Fallback xmlns="">
      <p:transition spd="slow" advTm="4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7" y="64724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The Internet Protocol (IP)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AA221-32A6-4BF3-9BC0-3CE6EAFD9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385" y="1689859"/>
            <a:ext cx="7518880" cy="4653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9A620-DE79-4E60-821F-48753A23575E}"/>
              </a:ext>
            </a:extLst>
          </p:cNvPr>
          <p:cNvSpPr txBox="1"/>
          <p:nvPr/>
        </p:nvSpPr>
        <p:spPr>
          <a:xfrm>
            <a:off x="7885045" y="4704522"/>
            <a:ext cx="332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(126 networks with 16 millions hosts each)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24F76-16E0-4780-82EC-18ABDA081429}"/>
              </a:ext>
            </a:extLst>
          </p:cNvPr>
          <p:cNvSpPr txBox="1"/>
          <p:nvPr/>
        </p:nvSpPr>
        <p:spPr>
          <a:xfrm>
            <a:off x="7878417" y="5267735"/>
            <a:ext cx="332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(16382 networks with up to 64K hosts)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1782D-2578-459B-A55C-7079DDBF46DC}"/>
              </a:ext>
            </a:extLst>
          </p:cNvPr>
          <p:cNvSpPr txBox="1"/>
          <p:nvPr/>
        </p:nvSpPr>
        <p:spPr>
          <a:xfrm>
            <a:off x="7865169" y="5811078"/>
            <a:ext cx="332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(2 millions networks with 254 hosts each)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AC48A4-5077-40AA-BE96-FCC1CF11F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38"/>
    </mc:Choice>
    <mc:Fallback xmlns="">
      <p:transition spd="slow" advTm="144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" x="5232400" y="1527175"/>
          <p14:tracePt t="258" x="5219700" y="1514475"/>
          <p14:tracePt t="269" x="5207000" y="1514475"/>
          <p14:tracePt t="309" x="5194300" y="1514475"/>
          <p14:tracePt t="318" x="5194300" y="1501775"/>
          <p14:tracePt t="345" x="5181600" y="1501775"/>
          <p14:tracePt t="419" x="5170488" y="1501775"/>
          <p14:tracePt t="469" x="5157788" y="1501775"/>
          <p14:tracePt t="518" x="5145088" y="1501775"/>
          <p14:tracePt t="531" x="5132388" y="1501775"/>
          <p14:tracePt t="543" x="5119688" y="1501775"/>
          <p14:tracePt t="559" x="5094288" y="1501775"/>
          <p14:tracePt t="568" x="5081588" y="1501775"/>
          <p14:tracePt t="593" x="5068888" y="1501775"/>
          <p14:tracePt t="606" x="5057775" y="1501775"/>
          <p14:tracePt t="630" x="5045075" y="1501775"/>
          <p14:tracePt t="642" x="5019675" y="1501775"/>
          <p14:tracePt t="655" x="5019675" y="1489075"/>
          <p14:tracePt t="667" x="5006975" y="1489075"/>
          <p14:tracePt t="692" x="5006975" y="1476375"/>
          <p14:tracePt t="31387" x="4994275" y="1463675"/>
          <p14:tracePt t="31398" x="4981575" y="1450975"/>
          <p14:tracePt t="31411" x="4945063" y="1414463"/>
          <p14:tracePt t="31424" x="4919663" y="1401763"/>
          <p14:tracePt t="31435" x="4906963" y="1376363"/>
          <p14:tracePt t="31448" x="4868863" y="1363663"/>
          <p14:tracePt t="31460" x="4832350" y="1350963"/>
          <p14:tracePt t="31473" x="4743450" y="1339850"/>
          <p14:tracePt t="31486" x="4568825" y="1339850"/>
          <p14:tracePt t="31497" x="4381500" y="1339850"/>
          <p14:tracePt t="31509" x="4156075" y="1339850"/>
          <p14:tracePt t="31523" x="3805238" y="1363663"/>
          <p14:tracePt t="31536" x="3554413" y="1389063"/>
          <p14:tracePt t="31547" x="3405188" y="1414463"/>
          <p14:tracePt t="31559" x="3267075" y="1427163"/>
          <p14:tracePt t="31574" x="3128963" y="1450975"/>
          <p14:tracePt t="31586" x="2967038" y="1476375"/>
          <p14:tracePt t="31597" x="2816225" y="1476375"/>
          <p14:tracePt t="31609" x="2703513" y="1476375"/>
          <p14:tracePt t="31622" x="2616200" y="1476375"/>
          <p14:tracePt t="31634" x="2541588" y="1476375"/>
          <p14:tracePt t="31647" x="2490788" y="1476375"/>
          <p14:tracePt t="31659" x="2441575" y="1476375"/>
          <p14:tracePt t="31672" x="2352675" y="1476375"/>
          <p14:tracePt t="31684" x="2239963" y="1476375"/>
          <p14:tracePt t="31696" x="2139950" y="1476375"/>
          <p14:tracePt t="31708" x="2039938" y="1476375"/>
          <p14:tracePt t="31721" x="1965325" y="1501775"/>
          <p14:tracePt t="31734" x="1914525" y="1501775"/>
          <p14:tracePt t="31746" x="1865313" y="1501775"/>
          <p14:tracePt t="31758" x="1839913" y="1501775"/>
          <p14:tracePt t="31771" x="1801813" y="1514475"/>
          <p14:tracePt t="31783" x="1765300" y="1527175"/>
          <p14:tracePt t="31795" x="1689100" y="1552575"/>
          <p14:tracePt t="31809" x="1589088" y="1601788"/>
          <p14:tracePt t="31822" x="1489075" y="1639888"/>
          <p14:tracePt t="31832" x="1439863" y="1689100"/>
          <p14:tracePt t="31846" x="1389063" y="1714500"/>
          <p14:tracePt t="31859" x="1352550" y="1727200"/>
          <p14:tracePt t="31872" x="1327150" y="1765300"/>
          <p14:tracePt t="31882" x="1301750" y="1776413"/>
          <p14:tracePt t="31894" x="1301750" y="1789113"/>
          <p14:tracePt t="31909" x="1289050" y="1814513"/>
          <p14:tracePt t="31922" x="1263650" y="1827213"/>
          <p14:tracePt t="31932" x="1263650" y="1852613"/>
          <p14:tracePt t="31944" x="1252538" y="1876425"/>
          <p14:tracePt t="31958" x="1252538" y="1889125"/>
          <p14:tracePt t="31972" x="1239838" y="1901825"/>
          <p14:tracePt t="31984" x="1239838" y="1927225"/>
          <p14:tracePt t="31995" x="1227138" y="1939925"/>
          <p14:tracePt t="32008" x="1227138" y="1952625"/>
          <p14:tracePt t="32022" x="1214438" y="1965325"/>
          <p14:tracePt t="32032" x="1214438" y="1978025"/>
          <p14:tracePt t="32057" x="1214438" y="1989138"/>
          <p14:tracePt t="32081" x="1214438" y="2001838"/>
          <p14:tracePt t="65490" x="1289050" y="2001838"/>
          <p14:tracePt t="65498" x="1401763" y="2001838"/>
          <p14:tracePt t="65511" x="1577975" y="2065338"/>
          <p14:tracePt t="65521" x="1952625" y="2152650"/>
          <p14:tracePt t="65534" x="2216150" y="2201863"/>
          <p14:tracePt t="65547" x="2352675" y="2239963"/>
          <p14:tracePt t="65559" x="2441575" y="2252663"/>
          <p14:tracePt t="65571" x="2503488" y="2278063"/>
          <p14:tracePt t="65583" x="2554288" y="2278063"/>
          <p14:tracePt t="65597" x="2590800" y="2278063"/>
          <p14:tracePt t="65613" x="2628900" y="2278063"/>
          <p14:tracePt t="65621" x="2628900" y="2290763"/>
          <p14:tracePt t="65634" x="2641600" y="2290763"/>
          <p14:tracePt t="65658" x="2654300" y="2290763"/>
          <p14:tracePt t="65921" x="2678113" y="2290763"/>
          <p14:tracePt t="65932" x="2716213" y="2290763"/>
          <p14:tracePt t="65945" x="2767013" y="2290763"/>
          <p14:tracePt t="65957" x="2816225" y="2290763"/>
          <p14:tracePt t="65970" x="2867025" y="2290763"/>
          <p14:tracePt t="65985" x="2890838" y="2290763"/>
          <p14:tracePt t="65995" x="2903538" y="2290763"/>
          <p14:tracePt t="66008" x="2916238" y="2290763"/>
          <p14:tracePt t="66020" x="2928938" y="2290763"/>
          <p14:tracePt t="66156" x="2928938" y="2278063"/>
          <p14:tracePt t="66181" x="2941638" y="2278063"/>
          <p14:tracePt t="66206" x="2967038" y="2278063"/>
          <p14:tracePt t="66218" x="2992438" y="2278063"/>
          <p14:tracePt t="66230" x="3016250" y="2278063"/>
          <p14:tracePt t="66244" x="3041650" y="2278063"/>
          <p14:tracePt t="66256" x="3054350" y="2278063"/>
          <p14:tracePt t="66268" x="3067050" y="2278063"/>
          <p14:tracePt t="66293" x="3079750" y="2278063"/>
          <p14:tracePt t="68012" x="3103563" y="2278063"/>
          <p14:tracePt t="68023" x="3154363" y="2278063"/>
          <p14:tracePt t="68036" x="3241675" y="2278063"/>
          <p14:tracePt t="68049" x="3317875" y="2265363"/>
          <p14:tracePt t="68063" x="3429000" y="2239963"/>
          <p14:tracePt t="68073" x="3567113" y="2201863"/>
          <p14:tracePt t="68085" x="3779838" y="2165350"/>
          <p14:tracePt t="68099" x="3943350" y="2165350"/>
          <p14:tracePt t="68111" x="4056063" y="2165350"/>
          <p14:tracePt t="68123" x="4130675" y="2165350"/>
          <p14:tracePt t="68136" x="4181475" y="2165350"/>
          <p14:tracePt t="68149" x="4192588" y="2165350"/>
          <p14:tracePt t="68160" x="4205288" y="2165350"/>
          <p14:tracePt t="68173" x="4217988" y="2165350"/>
          <p14:tracePt t="68311" x="4181475" y="2178050"/>
          <p14:tracePt t="68322" x="4068763" y="2201863"/>
          <p14:tracePt t="68335" x="3968750" y="2227263"/>
          <p14:tracePt t="68346" x="3867150" y="2252663"/>
          <p14:tracePt t="68358" x="3792538" y="2252663"/>
          <p14:tracePt t="68370" x="3743325" y="2252663"/>
          <p14:tracePt t="68382" x="3717925" y="2252663"/>
          <p14:tracePt t="68395" x="3705225" y="2252663"/>
          <p14:tracePt t="68407" x="3692525" y="2252663"/>
          <p14:tracePt t="68420" x="3679825" y="2252663"/>
          <p14:tracePt t="68744" x="3679825" y="2239963"/>
          <p14:tracePt t="68756" x="3692525" y="2227263"/>
          <p14:tracePt t="68781" x="3692525" y="2214563"/>
          <p14:tracePt t="68879" x="3717925" y="2201863"/>
          <p14:tracePt t="68892" x="3717925" y="2190750"/>
          <p14:tracePt t="68905" x="3730625" y="2190750"/>
          <p14:tracePt t="68918" x="3730625" y="2178050"/>
          <p14:tracePt t="68942" x="3743325" y="2178050"/>
          <p14:tracePt t="70494" x="3756025" y="2178050"/>
          <p14:tracePt t="70519" x="3767138" y="2178050"/>
          <p14:tracePt t="70531" x="3779838" y="2178050"/>
          <p14:tracePt t="70548" x="3792538" y="2178050"/>
          <p14:tracePt t="70557" x="3817938" y="2178050"/>
          <p14:tracePt t="70568" x="3856038" y="2178050"/>
          <p14:tracePt t="70581" x="3930650" y="2165350"/>
          <p14:tracePt t="70594" x="4017963" y="2152650"/>
          <p14:tracePt t="70610" x="4081463" y="2152650"/>
          <p14:tracePt t="70618" x="4143375" y="2152650"/>
          <p14:tracePt t="70631" x="4192588" y="2152650"/>
          <p14:tracePt t="70643" x="4256088" y="2152650"/>
          <p14:tracePt t="70659" x="4318000" y="2152650"/>
          <p14:tracePt t="70672" x="4394200" y="2165350"/>
          <p14:tracePt t="70681" x="4456113" y="2178050"/>
          <p14:tracePt t="70693" x="4530725" y="2201863"/>
          <p14:tracePt t="70709" x="4606925" y="2227263"/>
          <p14:tracePt t="70718" x="4656138" y="2252663"/>
          <p14:tracePt t="70731" x="4706938" y="2265363"/>
          <p14:tracePt t="70743" x="4743450" y="2265363"/>
          <p14:tracePt t="70755" x="4781550" y="2278063"/>
          <p14:tracePt t="70768" x="4806950" y="2303463"/>
          <p14:tracePt t="70780" x="4832350" y="2303463"/>
          <p14:tracePt t="70797" x="4868863" y="2303463"/>
          <p14:tracePt t="70804" x="4894263" y="2314575"/>
          <p14:tracePt t="70817" x="4919663" y="2314575"/>
          <p14:tracePt t="70830" x="4956175" y="2314575"/>
          <p14:tracePt t="70844" x="4981575" y="2327275"/>
          <p14:tracePt t="70866" x="5006975" y="2327275"/>
          <p14:tracePt t="70919" x="5019675" y="2327275"/>
          <p14:tracePt t="70929" x="5032375" y="2327275"/>
          <p14:tracePt t="70941" x="5045075" y="2327275"/>
          <p14:tracePt t="70953" x="5068888" y="2327275"/>
          <p14:tracePt t="70966" x="5081588" y="2327275"/>
          <p14:tracePt t="70979" x="5094288" y="2327275"/>
          <p14:tracePt t="70994" x="5119688" y="2327275"/>
          <p14:tracePt t="71003" x="5145088" y="2314575"/>
          <p14:tracePt t="71015" x="5194300" y="2314575"/>
          <p14:tracePt t="71029" x="5232400" y="2290763"/>
          <p14:tracePt t="71048" x="5281613" y="2278063"/>
          <p14:tracePt t="71054" x="5319713" y="2252663"/>
          <p14:tracePt t="71067" x="5357813" y="2239963"/>
          <p14:tracePt t="71077" x="5383213" y="2239963"/>
          <p14:tracePt t="71090" x="5394325" y="2227263"/>
          <p14:tracePt t="71102" x="5407025" y="2227263"/>
          <p14:tracePt t="71126" x="5419725" y="2214563"/>
          <p14:tracePt t="71168" x="5432425" y="2214563"/>
          <p14:tracePt t="71698" x="5445125" y="2214563"/>
          <p14:tracePt t="71711" x="5483225" y="2201863"/>
          <p14:tracePt t="71724" x="5507038" y="2201863"/>
          <p14:tracePt t="71736" x="5545138" y="2201863"/>
          <p14:tracePt t="71748" x="5595938" y="2201863"/>
          <p14:tracePt t="71761" x="5645150" y="2201863"/>
          <p14:tracePt t="71773" x="5732463" y="2190750"/>
          <p14:tracePt t="71786" x="5795963" y="2190750"/>
          <p14:tracePt t="71797" x="5870575" y="2190750"/>
          <p14:tracePt t="71813" x="5983288" y="2178050"/>
          <p14:tracePt t="71823" x="6146800" y="2178050"/>
          <p14:tracePt t="71835" x="6296025" y="2178050"/>
          <p14:tracePt t="71848" x="6434138" y="2165350"/>
          <p14:tracePt t="71858" x="6534150" y="2165350"/>
          <p14:tracePt t="71870" x="6621463" y="2165350"/>
          <p14:tracePt t="71883" x="6684963" y="2152650"/>
          <p14:tracePt t="71895" x="6759575" y="2152650"/>
          <p14:tracePt t="71912" x="6821488" y="2152650"/>
          <p14:tracePt t="71921" x="6910388" y="2152650"/>
          <p14:tracePt t="71933" x="6972300" y="2152650"/>
          <p14:tracePt t="71945" x="7021513" y="2152650"/>
          <p14:tracePt t="71957" x="7072313" y="2152650"/>
          <p14:tracePt t="71971" x="7097713" y="2165350"/>
          <p14:tracePt t="71986" x="7110413" y="2165350"/>
          <p14:tracePt t="71998" x="7123113" y="2165350"/>
          <p14:tracePt t="72021" x="7123113" y="2178050"/>
          <p14:tracePt t="72046" x="7134225" y="2178050"/>
          <p14:tracePt t="72108" x="7146925" y="2178050"/>
          <p14:tracePt t="72120" x="7146925" y="2190750"/>
          <p14:tracePt t="72146" x="7172325" y="2201863"/>
          <p14:tracePt t="72168" x="7185025" y="2201863"/>
          <p14:tracePt t="72181" x="7185025" y="2214563"/>
          <p14:tracePt t="72194" x="7197725" y="2214563"/>
          <p14:tracePt t="72206" x="7210425" y="2214563"/>
          <p14:tracePt t="72220" x="7223125" y="2214563"/>
          <p14:tracePt t="72233" x="7235825" y="2214563"/>
          <p14:tracePt t="72246" x="7246938" y="2214563"/>
          <p14:tracePt t="72257" x="7272338" y="2214563"/>
          <p14:tracePt t="72289" x="7285038" y="2214563"/>
          <p14:tracePt t="72319" x="7297738" y="2214563"/>
          <p14:tracePt t="72357" x="7310438" y="2214563"/>
          <p14:tracePt t="72369" x="7323138" y="2214563"/>
          <p14:tracePt t="72394" x="7335838" y="2214563"/>
          <p14:tracePt t="72420" x="7348538" y="2214563"/>
          <p14:tracePt t="72455" x="7359650" y="2214563"/>
          <p14:tracePt t="72469" x="7372350" y="2214563"/>
          <p14:tracePt t="72505" x="7385050" y="2214563"/>
          <p14:tracePt t="72518" x="7385050" y="2201863"/>
          <p14:tracePt t="72531" x="7397750" y="2201863"/>
          <p14:tracePt t="72543" x="7397750" y="2190750"/>
          <p14:tracePt t="72556" x="7410450" y="2190750"/>
          <p14:tracePt t="72567" x="7423150" y="2190750"/>
          <p14:tracePt t="72580" x="7435850" y="2190750"/>
          <p14:tracePt t="72593" x="7448550" y="2190750"/>
          <p14:tracePt t="72605" x="7459663" y="2178050"/>
          <p14:tracePt t="72617" x="7485063" y="2178050"/>
          <p14:tracePt t="72630" x="7497763" y="2178050"/>
          <p14:tracePt t="72642" x="7510463" y="2165350"/>
          <p14:tracePt t="72654" x="7535863" y="2152650"/>
          <p14:tracePt t="72667" x="7561263" y="2152650"/>
          <p14:tracePt t="72679" x="7572375" y="2152650"/>
          <p14:tracePt t="72692" x="7597775" y="2152650"/>
          <p14:tracePt t="72705" x="7610475" y="2152650"/>
          <p14:tracePt t="72729" x="7635875" y="2139950"/>
          <p14:tracePt t="72741" x="7648575" y="2139950"/>
          <p14:tracePt t="72755" x="7661275" y="2139950"/>
          <p14:tracePt t="72768" x="7685088" y="2139950"/>
          <p14:tracePt t="72779" x="7710488" y="2139950"/>
          <p14:tracePt t="72792" x="7761288" y="2127250"/>
          <p14:tracePt t="72804" x="7773988" y="2127250"/>
          <p14:tracePt t="72819" x="7785100" y="2127250"/>
          <p14:tracePt t="72829" x="7797800" y="2127250"/>
          <p14:tracePt t="72841" x="7823200" y="2127250"/>
          <p14:tracePt t="72865" x="7835900" y="2127250"/>
          <p14:tracePt t="73673" x="7823200" y="2127250"/>
          <p14:tracePt t="73685" x="7761288" y="2114550"/>
          <p14:tracePt t="73697" x="7635875" y="2114550"/>
          <p14:tracePt t="73710" x="7310438" y="2114550"/>
          <p14:tracePt t="73723" x="6708775" y="2201863"/>
          <p14:tracePt t="73734" x="5883275" y="2390775"/>
          <p14:tracePt t="73746" x="5194300" y="2590800"/>
          <p14:tracePt t="73758" x="4418013" y="2790825"/>
          <p14:tracePt t="73771" x="3856038" y="2941638"/>
          <p14:tracePt t="73786" x="3317875" y="3054350"/>
          <p14:tracePt t="73795" x="2879725" y="3141663"/>
          <p14:tracePt t="73809" x="2654300" y="3165475"/>
          <p14:tracePt t="73820" x="2541588" y="3190875"/>
          <p14:tracePt t="73833" x="2452688" y="3190875"/>
          <p14:tracePt t="73845" x="2416175" y="3203575"/>
          <p14:tracePt t="73858" x="2403475" y="3203575"/>
          <p14:tracePt t="73870" x="2378075" y="3203575"/>
          <p14:tracePt t="73882" x="2365375" y="3203575"/>
          <p14:tracePt t="73921" x="2352675" y="3203575"/>
          <p14:tracePt t="73983" x="2303463" y="3203575"/>
          <p14:tracePt t="73996" x="2203450" y="3203575"/>
          <p14:tracePt t="74008" x="2127250" y="3203575"/>
          <p14:tracePt t="74020" x="2065338" y="3203575"/>
          <p14:tracePt t="74037" x="2014538" y="3190875"/>
          <p14:tracePt t="74046" x="1978025" y="3141663"/>
          <p14:tracePt t="74058" x="1952625" y="3103563"/>
          <p14:tracePt t="74073" x="1939925" y="3065463"/>
          <p14:tracePt t="74082" x="1939925" y="3028950"/>
          <p14:tracePt t="74095" x="1952625" y="2952750"/>
          <p14:tracePt t="74108" x="2078038" y="2840038"/>
          <p14:tracePt t="74121" x="2290763" y="2728913"/>
          <p14:tracePt t="74131" x="2428875" y="2678113"/>
          <p14:tracePt t="74143" x="2490788" y="2652713"/>
          <p14:tracePt t="74160" x="2554288" y="2652713"/>
          <p14:tracePt t="74169" x="2578100" y="2640013"/>
          <p14:tracePt t="74181" x="2590800" y="2640013"/>
          <p14:tracePt t="74193" x="2603500" y="2652713"/>
          <p14:tracePt t="74219" x="2616200" y="2652713"/>
          <p14:tracePt t="74231" x="2616200" y="2665413"/>
          <p14:tracePt t="74285" x="2628900" y="2665413"/>
          <p14:tracePt t="74305" x="2628900" y="2678113"/>
          <p14:tracePt t="74331" x="2641600" y="2678113"/>
          <p14:tracePt t="74355" x="2654300" y="2678113"/>
          <p14:tracePt t="74369" x="2678113" y="2690813"/>
          <p14:tracePt t="74394" x="2690813" y="2690813"/>
          <p14:tracePt t="74419" x="2703513" y="2690813"/>
          <p14:tracePt t="74493" x="2716213" y="2690813"/>
          <p14:tracePt t="74517" x="2728913" y="2690813"/>
          <p14:tracePt t="74542" x="2741613" y="2690813"/>
          <p14:tracePt t="74567" x="2754313" y="2690813"/>
          <p14:tracePt t="74579" x="2767013" y="2690813"/>
          <p14:tracePt t="74604" x="2778125" y="2690813"/>
          <p14:tracePt t="74617" x="2790825" y="2690813"/>
          <p14:tracePt t="74629" x="2803525" y="2690813"/>
          <p14:tracePt t="74641" x="2816225" y="2690813"/>
          <p14:tracePt t="74657" x="2828925" y="2690813"/>
          <p14:tracePt t="74679" x="2854325" y="2690813"/>
          <p14:tracePt t="74703" x="2867025" y="2690813"/>
          <p14:tracePt t="74716" x="2903538" y="2690813"/>
          <p14:tracePt t="74728" x="2941638" y="2690813"/>
          <p14:tracePt t="74740" x="3003550" y="2690813"/>
          <p14:tracePt t="74753" x="3054350" y="2690813"/>
          <p14:tracePt t="74764" x="3103563" y="2690813"/>
          <p14:tracePt t="74785" x="3128963" y="2690813"/>
          <p14:tracePt t="74792" x="3141663" y="2690813"/>
          <p14:tracePt t="74803" x="3167063" y="2690813"/>
          <p14:tracePt t="75423" x="3179763" y="2690813"/>
          <p14:tracePt t="75435" x="3216275" y="2690813"/>
          <p14:tracePt t="75448" x="3279775" y="2690813"/>
          <p14:tracePt t="75461" x="3341688" y="2690813"/>
          <p14:tracePt t="75473" x="3392488" y="2690813"/>
          <p14:tracePt t="75485" x="3429000" y="2678113"/>
          <p14:tracePt t="75499" x="3454400" y="2678113"/>
          <p14:tracePt t="75512" x="3467100" y="2678113"/>
          <p14:tracePt t="75523" x="3505200" y="2678113"/>
          <p14:tracePt t="75539" x="3530600" y="2678113"/>
          <p14:tracePt t="75548" x="3579813" y="2678113"/>
          <p14:tracePt t="75562" x="3617913" y="2678113"/>
          <p14:tracePt t="75573" x="3667125" y="2678113"/>
          <p14:tracePt t="75585" x="3705225" y="2678113"/>
          <p14:tracePt t="75598" x="3743325" y="2678113"/>
          <p14:tracePt t="75612" x="3767138" y="2678113"/>
          <p14:tracePt t="75622" x="3779838" y="2665413"/>
          <p14:tracePt t="75635" x="3792538" y="2665413"/>
          <p14:tracePt t="75648" x="3805238" y="2665413"/>
          <p14:tracePt t="75663" x="3817938" y="2665413"/>
          <p14:tracePt t="75684" x="3830638" y="2665413"/>
          <p14:tracePt t="75696" x="3843338" y="2665413"/>
          <p14:tracePt t="75709" x="3867150" y="2665413"/>
          <p14:tracePt t="75721" x="3917950" y="2665413"/>
          <p14:tracePt t="75734" x="3956050" y="2652713"/>
          <p14:tracePt t="75747" x="3979863" y="2652713"/>
          <p14:tracePt t="75759" x="4005263" y="2652713"/>
          <p14:tracePt t="75771" x="4043363" y="2640013"/>
          <p14:tracePt t="75786" x="4056063" y="2640013"/>
          <p14:tracePt t="75796" x="4068763" y="2640013"/>
          <p14:tracePt t="75809" x="4092575" y="2640013"/>
          <p14:tracePt t="75821" x="4117975" y="2640013"/>
          <p14:tracePt t="75833" x="4130675" y="2640013"/>
          <p14:tracePt t="75847" x="4143375" y="2640013"/>
          <p14:tracePt t="75859" x="4168775" y="2640013"/>
          <p14:tracePt t="75870" x="4192588" y="2640013"/>
          <p14:tracePt t="75882" x="4217988" y="2640013"/>
          <p14:tracePt t="75893" x="4243388" y="2640013"/>
          <p14:tracePt t="75911" x="4281488" y="2640013"/>
          <p14:tracePt t="75918" x="4305300" y="2640013"/>
          <p14:tracePt t="75931" x="4330700" y="2640013"/>
          <p14:tracePt t="75945" x="4356100" y="2640013"/>
          <p14:tracePt t="75957" x="4381500" y="2640013"/>
          <p14:tracePt t="75969" x="4406900" y="2640013"/>
          <p14:tracePt t="75982" x="4418013" y="2640013"/>
          <p14:tracePt t="75995" x="4430713" y="2640013"/>
          <p14:tracePt t="76006" x="4443413" y="2640013"/>
          <p14:tracePt t="76018" x="4456113" y="2640013"/>
          <p14:tracePt t="76037" x="4468813" y="2640013"/>
          <p14:tracePt t="76045" x="4481513" y="2640013"/>
          <p14:tracePt t="76055" x="4494213" y="2640013"/>
          <p14:tracePt t="76067" x="4518025" y="2652713"/>
          <p14:tracePt t="76080" x="4543425" y="2652713"/>
          <p14:tracePt t="76092" x="4581525" y="2652713"/>
          <p14:tracePt t="76104" x="4630738" y="2652713"/>
          <p14:tracePt t="76117" x="4694238" y="2652713"/>
          <p14:tracePt t="76380" x="4706938" y="2652713"/>
          <p14:tracePt t="76392" x="4732338" y="2652713"/>
          <p14:tracePt t="76408" x="4768850" y="2652713"/>
          <p14:tracePt t="76416" x="4781550" y="2652713"/>
          <p14:tracePt t="76430" x="4806950" y="2652713"/>
          <p14:tracePt t="76442" x="4819650" y="2652713"/>
          <p14:tracePt t="76454" x="4832350" y="2652713"/>
          <p14:tracePt t="76466" x="4856163" y="2652713"/>
          <p14:tracePt t="76483" x="4894263" y="2665413"/>
          <p14:tracePt t="76492" x="4968875" y="2665413"/>
          <p14:tracePt t="76504" x="5119688" y="2665413"/>
          <p14:tracePt t="76516" x="5257800" y="2678113"/>
          <p14:tracePt t="76533" x="5419725" y="2678113"/>
          <p14:tracePt t="76541" x="5657850" y="2690813"/>
          <p14:tracePt t="76555" x="5832475" y="2703513"/>
          <p14:tracePt t="76566" x="5957888" y="2716213"/>
          <p14:tracePt t="76578" x="6021388" y="2716213"/>
          <p14:tracePt t="76591" x="6057900" y="2728913"/>
          <p14:tracePt t="76604" x="6096000" y="2740025"/>
          <p14:tracePt t="76616" x="6108700" y="2740025"/>
          <p14:tracePt t="76627" x="6121400" y="2740025"/>
          <p14:tracePt t="76639" x="6134100" y="2740025"/>
          <p14:tracePt t="76657" x="6146800" y="2740025"/>
          <p14:tracePt t="76666" x="6157913" y="2740025"/>
          <p14:tracePt t="76678" x="6170613" y="2740025"/>
          <p14:tracePt t="76689" x="6221413" y="2740025"/>
          <p14:tracePt t="76702" x="6308725" y="2752725"/>
          <p14:tracePt t="76717" x="6408738" y="2752725"/>
          <p14:tracePt t="76727" x="6496050" y="2752725"/>
          <p14:tracePt t="76739" x="6546850" y="2752725"/>
          <p14:tracePt t="76751" x="6596063" y="2752725"/>
          <p14:tracePt t="76768" x="6621463" y="2752725"/>
          <p14:tracePt t="76779" x="6659563" y="2765425"/>
          <p14:tracePt t="76788" x="6684963" y="2765425"/>
          <p14:tracePt t="76801" x="6696075" y="2765425"/>
          <p14:tracePt t="76815" x="6708775" y="2765425"/>
          <p14:tracePt t="76825" x="6734175" y="2765425"/>
          <p14:tracePt t="76838" x="6746875" y="2765425"/>
          <p14:tracePt t="76851" x="6759575" y="2765425"/>
          <p14:tracePt t="76875" x="6772275" y="2765425"/>
          <p14:tracePt t="76904" x="6784975" y="2765425"/>
          <p14:tracePt t="76937" x="6797675" y="2765425"/>
          <p14:tracePt t="76950" x="6808788" y="2765425"/>
          <p14:tracePt t="77547" x="6821488" y="2765425"/>
          <p14:tracePt t="77559" x="6859588" y="2765425"/>
          <p14:tracePt t="77571" x="6884988" y="2765425"/>
          <p14:tracePt t="77584" x="6921500" y="2765425"/>
          <p14:tracePt t="77596" x="6946900" y="2765425"/>
          <p14:tracePt t="77608" x="6985000" y="2765425"/>
          <p14:tracePt t="77622" x="7010400" y="2765425"/>
          <p14:tracePt t="77638" x="7046913" y="2778125"/>
          <p14:tracePt t="77646" x="7097713" y="2778125"/>
          <p14:tracePt t="77662" x="7197725" y="2778125"/>
          <p14:tracePt t="77671" x="7335838" y="2778125"/>
          <p14:tracePt t="77683" x="7448550" y="2778125"/>
          <p14:tracePt t="77695" x="7548563" y="2790825"/>
          <p14:tracePt t="77708" x="7648575" y="2790825"/>
          <p14:tracePt t="77721" x="7761288" y="2790825"/>
          <p14:tracePt t="77732" x="7874000" y="2790825"/>
          <p14:tracePt t="77746" x="7961313" y="2790825"/>
          <p14:tracePt t="77758" x="8010525" y="2790825"/>
          <p14:tracePt t="77771" x="8061325" y="2778125"/>
          <p14:tracePt t="77788" x="8110538" y="2778125"/>
          <p14:tracePt t="77796" x="8148638" y="2778125"/>
          <p14:tracePt t="77808" x="8186738" y="2778125"/>
          <p14:tracePt t="77820" x="8223250" y="2778125"/>
          <p14:tracePt t="77831" x="8248650" y="2765425"/>
          <p14:tracePt t="77843" x="8274050" y="2765425"/>
          <p14:tracePt t="77857" x="8299450" y="2752725"/>
          <p14:tracePt t="77870" x="8324850" y="2752725"/>
          <p14:tracePt t="77881" x="8361363" y="2752725"/>
          <p14:tracePt t="77893" x="8386763" y="2752725"/>
          <p14:tracePt t="77918" x="8435975" y="2752725"/>
          <p14:tracePt t="77931" x="8448675" y="2752725"/>
          <p14:tracePt t="77943" x="8461375" y="2740025"/>
          <p14:tracePt t="77955" x="8486775" y="2740025"/>
          <p14:tracePt t="77971" x="8499475" y="2740025"/>
          <p14:tracePt t="77981" x="8512175" y="2740025"/>
          <p14:tracePt t="77993" x="8524875" y="2740025"/>
          <p14:tracePt t="78018" x="8548688" y="2740025"/>
          <p14:tracePt t="78042" x="8561388" y="2740025"/>
          <p14:tracePt t="78055" x="8574088" y="2728913"/>
          <p14:tracePt t="78069" x="8586788" y="2728913"/>
          <p14:tracePt t="78080" x="8599488" y="2728913"/>
          <p14:tracePt t="78092" x="8612188" y="2728913"/>
          <p14:tracePt t="78104" x="8624888" y="2728913"/>
          <p14:tracePt t="78121" x="8650288" y="2728913"/>
          <p14:tracePt t="78130" x="8661400" y="2716213"/>
          <p14:tracePt t="78142" x="8686800" y="2716213"/>
          <p14:tracePt t="78158" x="8699500" y="2703513"/>
          <p14:tracePt t="78168" x="8712200" y="2703513"/>
          <p14:tracePt t="78255" x="8661400" y="2703513"/>
          <p14:tracePt t="78266" x="8624888" y="2703513"/>
          <p14:tracePt t="78283" x="8574088" y="2703513"/>
          <p14:tracePt t="78292" x="8512175" y="2703513"/>
          <p14:tracePt t="78304" x="8386763" y="2703513"/>
          <p14:tracePt t="78317" x="8261350" y="2703513"/>
          <p14:tracePt t="78329" x="8099425" y="2716213"/>
          <p14:tracePt t="78341" x="7897813" y="2752725"/>
          <p14:tracePt t="78357" x="7510463" y="2816225"/>
          <p14:tracePt t="78366" x="7246938" y="2865438"/>
          <p14:tracePt t="78378" x="7072313" y="2916238"/>
          <p14:tracePt t="78391" x="6897688" y="2965450"/>
          <p14:tracePt t="78406" x="6696075" y="3016250"/>
          <p14:tracePt t="78415" x="6496050" y="3065463"/>
          <p14:tracePt t="78428" x="6346825" y="3090863"/>
          <p14:tracePt t="78440" x="6234113" y="3103563"/>
          <p14:tracePt t="78452" x="6108700" y="3141663"/>
          <p14:tracePt t="78465" x="5970588" y="3165475"/>
          <p14:tracePt t="78477" x="5821363" y="3178175"/>
          <p14:tracePt t="78490" x="5670550" y="3178175"/>
          <p14:tracePt t="78502" x="5557838" y="3190875"/>
          <p14:tracePt t="78514" x="5457825" y="3203575"/>
          <p14:tracePt t="78534" x="5383213" y="3203575"/>
          <p14:tracePt t="78542" x="5319713" y="3216275"/>
          <p14:tracePt t="78552" x="5232400" y="3216275"/>
          <p14:tracePt t="78564" x="5106988" y="3216275"/>
          <p14:tracePt t="78576" x="4994275" y="3216275"/>
          <p14:tracePt t="78589" x="4894263" y="3216275"/>
          <p14:tracePt t="78600" x="4832350" y="3216275"/>
          <p14:tracePt t="78614" x="4768850" y="3216275"/>
          <p14:tracePt t="78627" x="4719638" y="3216275"/>
          <p14:tracePt t="78639" x="4668838" y="3203575"/>
          <p14:tracePt t="78656" x="4619625" y="3203575"/>
          <p14:tracePt t="78663" x="4543425" y="3203575"/>
          <p14:tracePt t="78676" x="4443413" y="3190875"/>
          <p14:tracePt t="78689" x="4305300" y="3178175"/>
          <p14:tracePt t="78701" x="4217988" y="3165475"/>
          <p14:tracePt t="78713" x="4130675" y="3154363"/>
          <p14:tracePt t="78726" x="4081463" y="3141663"/>
          <p14:tracePt t="78740" x="4056063" y="3128963"/>
          <p14:tracePt t="78750" x="4030663" y="3116263"/>
          <p14:tracePt t="78762" x="4005263" y="3103563"/>
          <p14:tracePt t="78778" x="4005263" y="3090863"/>
          <p14:tracePt t="78826" x="4005263" y="3078163"/>
          <p14:tracePt t="78886" x="4017963" y="3078163"/>
          <p14:tracePt t="78902" x="4056063" y="3078163"/>
          <p14:tracePt t="78911" x="4117975" y="3078163"/>
          <p14:tracePt t="78924" x="4168775" y="3078163"/>
          <p14:tracePt t="78936" x="4243388" y="3078163"/>
          <p14:tracePt t="78948" x="4294188" y="3078163"/>
          <p14:tracePt t="78962" x="4368800" y="3065463"/>
          <p14:tracePt t="78975" x="4418013" y="3054350"/>
          <p14:tracePt t="78987" x="4481513" y="3054350"/>
          <p14:tracePt t="78999" x="4568825" y="3041650"/>
          <p14:tracePt t="79012" x="4643438" y="3041650"/>
          <p14:tracePt t="79027" x="4694238" y="3028950"/>
          <p14:tracePt t="79035" x="4743450" y="3028950"/>
          <p14:tracePt t="79049" x="4781550" y="3028950"/>
          <p14:tracePt t="79062" x="4819650" y="3028950"/>
          <p14:tracePt t="79076" x="4856163" y="3028950"/>
          <p14:tracePt t="79086" x="4906963" y="3028950"/>
          <p14:tracePt t="79099" x="4994275" y="3028950"/>
          <p14:tracePt t="79111" x="5057775" y="3028950"/>
          <p14:tracePt t="79126" x="5132388" y="3028950"/>
          <p14:tracePt t="79135" x="5170488" y="3028950"/>
          <p14:tracePt t="79151" x="5194300" y="3028950"/>
          <p14:tracePt t="79161" x="5219700" y="3028950"/>
          <p14:tracePt t="79175" x="5232400" y="3028950"/>
          <p14:tracePt t="79185" x="5257800" y="3028950"/>
          <p14:tracePt t="79211" x="5270500" y="3028950"/>
          <p14:tracePt t="79235" x="5281613" y="3028950"/>
          <p14:tracePt t="79259" x="5294313" y="3028950"/>
          <p14:tracePt t="79334" x="5307013" y="3028950"/>
          <p14:tracePt t="80339" x="5294313" y="3028950"/>
          <p14:tracePt t="80353" x="5232400" y="3028950"/>
          <p14:tracePt t="80365" x="5157788" y="3028950"/>
          <p14:tracePt t="80378" x="5032375" y="3041650"/>
          <p14:tracePt t="80389" x="4794250" y="3065463"/>
          <p14:tracePt t="80406" x="4394200" y="3154363"/>
          <p14:tracePt t="80415" x="3979863" y="3303588"/>
          <p14:tracePt t="80428" x="3492500" y="3516313"/>
          <p14:tracePt t="80439" x="3103563" y="3692525"/>
          <p14:tracePt t="80452" x="2867025" y="3754438"/>
          <p14:tracePt t="80465" x="2716213" y="3816350"/>
          <p14:tracePt t="80477" x="2590800" y="3854450"/>
          <p14:tracePt t="80489" x="2490788" y="3879850"/>
          <p14:tracePt t="80501" x="2416175" y="3879850"/>
          <p14:tracePt t="80515" x="2378075" y="3892550"/>
          <p14:tracePt t="80532" x="2365375" y="3892550"/>
          <p14:tracePt t="80564" x="2352675" y="3892550"/>
          <p14:tracePt t="80737" x="2365375" y="3892550"/>
          <p14:tracePt t="80749" x="2378075" y="3892550"/>
          <p14:tracePt t="80763" x="2403475" y="3854450"/>
          <p14:tracePt t="80779" x="2416175" y="3841750"/>
          <p14:tracePt t="80787" x="2416175" y="3829050"/>
          <p14:tracePt t="80799" x="2428875" y="3829050"/>
          <p14:tracePt t="80849" x="2428875" y="3816350"/>
          <p14:tracePt t="80924" x="2428875" y="3792538"/>
          <p14:tracePt t="80936" x="2428875" y="3779838"/>
          <p14:tracePt t="80961" x="2428875" y="3754438"/>
          <p14:tracePt t="80986" x="2428875" y="3741738"/>
          <p14:tracePt t="82053" x="2452688" y="3741738"/>
          <p14:tracePt t="82066" x="2490788" y="3741738"/>
          <p14:tracePt t="82078" x="2528888" y="3741738"/>
          <p14:tracePt t="82091" x="2565400" y="3741738"/>
          <p14:tracePt t="82102" x="2616200" y="3741738"/>
          <p14:tracePt t="82114" x="2654300" y="3741738"/>
          <p14:tracePt t="82127" x="2716213" y="3741738"/>
          <p14:tracePt t="82139" x="2828925" y="3741738"/>
          <p14:tracePt t="82153" x="2928938" y="3741738"/>
          <p14:tracePt t="82164" x="3028950" y="3741738"/>
          <p14:tracePt t="82177" x="3067050" y="3741738"/>
          <p14:tracePt t="82189" x="3092450" y="3741738"/>
          <p14:tracePt t="82203" x="3116263" y="3741738"/>
          <p14:tracePt t="82252" x="3128963" y="3741738"/>
          <p14:tracePt t="82835" x="3154363" y="3741738"/>
          <p14:tracePt t="82848" x="3192463" y="3741738"/>
          <p14:tracePt t="82861" x="3241675" y="3741738"/>
          <p14:tracePt t="82873" x="3292475" y="3741738"/>
          <p14:tracePt t="82884" x="3341688" y="3741738"/>
          <p14:tracePt t="82900" x="3379788" y="3741738"/>
          <p14:tracePt t="82924" x="3479800" y="3741738"/>
          <p14:tracePt t="82935" x="3554413" y="3741738"/>
          <p14:tracePt t="82946" x="3630613" y="3741738"/>
          <p14:tracePt t="82960" x="3705225" y="3741738"/>
          <p14:tracePt t="82972" x="3756025" y="3741738"/>
          <p14:tracePt t="82983" x="3792538" y="3741738"/>
          <p14:tracePt t="82996" x="3830638" y="3741738"/>
          <p14:tracePt t="83009" x="3879850" y="3741738"/>
          <p14:tracePt t="83025" x="3917950" y="3741738"/>
          <p14:tracePt t="83034" x="3968750" y="3741738"/>
          <p14:tracePt t="83047" x="4005263" y="3741738"/>
          <p14:tracePt t="83058" x="4043363" y="3741738"/>
          <p14:tracePt t="83072" x="4068763" y="3741738"/>
          <p14:tracePt t="83084" x="4081463" y="3741738"/>
          <p14:tracePt t="83096" x="4105275" y="3741738"/>
          <p14:tracePt t="83108" x="4117975" y="3741738"/>
          <p14:tracePt t="83133" x="4143375" y="3741738"/>
          <p14:tracePt t="83149" x="4156075" y="3741738"/>
          <p14:tracePt t="83159" x="4181475" y="3741738"/>
          <p14:tracePt t="83172" x="4205288" y="3741738"/>
          <p14:tracePt t="83183" x="4243388" y="3729038"/>
          <p14:tracePt t="83197" x="4305300" y="3716338"/>
          <p14:tracePt t="83209" x="4356100" y="3703638"/>
          <p14:tracePt t="83220" x="4418013" y="3679825"/>
          <p14:tracePt t="83233" x="4456113" y="3679825"/>
          <p14:tracePt t="83245" x="4494213" y="3667125"/>
          <p14:tracePt t="83257" x="4518025" y="3667125"/>
          <p14:tracePt t="83274" x="4543425" y="3654425"/>
          <p14:tracePt t="83282" x="4568825" y="3641725"/>
          <p14:tracePt t="83295" x="4594225" y="3641725"/>
          <p14:tracePt t="83307" x="4619625" y="3629025"/>
          <p14:tracePt t="83319" x="4643438" y="3629025"/>
          <p14:tracePt t="83331" x="4668838" y="3616325"/>
          <p14:tracePt t="83344" x="4706938" y="3616325"/>
          <p14:tracePt t="83357" x="4743450" y="3616325"/>
          <p14:tracePt t="83368" x="4794250" y="3616325"/>
          <p14:tracePt t="83380" x="4843463" y="3616325"/>
          <p14:tracePt t="83397" x="4894263" y="3616325"/>
          <p14:tracePt t="83407" x="4932363" y="3616325"/>
          <p14:tracePt t="83419" x="4968875" y="3616325"/>
          <p14:tracePt t="83431" x="5032375" y="3616325"/>
          <p14:tracePt t="83444" x="5068888" y="3616325"/>
          <p14:tracePt t="83458" x="5106988" y="3603625"/>
          <p14:tracePt t="83468" x="5157788" y="3590925"/>
          <p14:tracePt t="83480" x="5194300" y="3590925"/>
          <p14:tracePt t="83493" x="5232400" y="3590925"/>
          <p14:tracePt t="83505" x="5257800" y="3590925"/>
          <p14:tracePt t="83525" x="5281613" y="3579813"/>
          <p14:tracePt t="83532" x="5307013" y="3579813"/>
          <p14:tracePt t="83543" x="5319713" y="3579813"/>
          <p14:tracePt t="83568" x="5332413" y="3579813"/>
          <p14:tracePt t="83580" x="5345113" y="3579813"/>
          <p14:tracePt t="83617" x="5357813" y="3579813"/>
          <p14:tracePt t="83668" x="5370513" y="3579813"/>
          <p14:tracePt t="84155" x="5419725" y="3579813"/>
          <p14:tracePt t="84164" x="5457825" y="3579813"/>
          <p14:tracePt t="84177" x="5483225" y="3579813"/>
          <p14:tracePt t="84189" x="5495925" y="3579813"/>
          <p14:tracePt t="84200" x="5519738" y="3579813"/>
          <p14:tracePt t="84212" x="5545138" y="3579813"/>
          <p14:tracePt t="84225" x="5570538" y="3579813"/>
          <p14:tracePt t="84238" x="5619750" y="3579813"/>
          <p14:tracePt t="84250" x="5657850" y="3579813"/>
          <p14:tracePt t="84263" x="5708650" y="3579813"/>
          <p14:tracePt t="84278" x="5745163" y="3579813"/>
          <p14:tracePt t="84288" x="5770563" y="3579813"/>
          <p14:tracePt t="84300" x="5795963" y="3590925"/>
          <p14:tracePt t="84312" x="5808663" y="3590925"/>
          <p14:tracePt t="84324" x="5821363" y="3590925"/>
          <p14:tracePt t="84337" x="5832475" y="3590925"/>
          <p14:tracePt t="84350" x="5857875" y="3590925"/>
          <p14:tracePt t="84362" x="5870575" y="3590925"/>
          <p14:tracePt t="84375" x="5908675" y="3590925"/>
          <p14:tracePt t="84387" x="5970588" y="3603625"/>
          <p14:tracePt t="84402" x="6021388" y="3603625"/>
          <p14:tracePt t="84412" x="6057900" y="3603625"/>
          <p14:tracePt t="84425" x="6096000" y="3603625"/>
          <p14:tracePt t="84437" x="6121400" y="3603625"/>
          <p14:tracePt t="84449" x="6157913" y="3603625"/>
          <p14:tracePt t="84462" x="6196013" y="3603625"/>
          <p14:tracePt t="84473" x="6234113" y="3603625"/>
          <p14:tracePt t="84487" x="6270625" y="3616325"/>
          <p14:tracePt t="84499" x="6321425" y="3616325"/>
          <p14:tracePt t="84512" x="6370638" y="3616325"/>
          <p14:tracePt t="84529" x="6421438" y="3616325"/>
          <p14:tracePt t="84535" x="6459538" y="3629025"/>
          <p14:tracePt t="84548" x="6508750" y="3629025"/>
          <p14:tracePt t="84562" x="6546850" y="3629025"/>
          <p14:tracePt t="84572" x="6596063" y="3629025"/>
          <p14:tracePt t="84585" x="6646863" y="3629025"/>
          <p14:tracePt t="84599" x="6708775" y="3629025"/>
          <p14:tracePt t="84613" x="6759575" y="3629025"/>
          <p14:tracePt t="84623" x="6797675" y="3629025"/>
          <p14:tracePt t="84635" x="6821488" y="3629025"/>
          <p14:tracePt t="85170" x="6834188" y="3629025"/>
          <p14:tracePt t="85181" x="6846888" y="3629025"/>
          <p14:tracePt t="85194" x="6859588" y="3629025"/>
          <p14:tracePt t="85207" x="6884988" y="3629025"/>
          <p14:tracePt t="85220" x="6897688" y="3629025"/>
          <p14:tracePt t="85232" x="6910388" y="3629025"/>
          <p14:tracePt t="85243" x="6934200" y="3641725"/>
          <p14:tracePt t="85256" x="6959600" y="3641725"/>
          <p14:tracePt t="85272" x="6985000" y="3641725"/>
          <p14:tracePt t="85282" x="7010400" y="3641725"/>
          <p14:tracePt t="85292" x="7034213" y="3641725"/>
          <p14:tracePt t="85306" x="7085013" y="3641725"/>
          <p14:tracePt t="85318" x="7172325" y="3641725"/>
          <p14:tracePt t="85332" x="7285038" y="3641725"/>
          <p14:tracePt t="85343" x="7410450" y="3641725"/>
          <p14:tracePt t="85355" x="7561263" y="3667125"/>
          <p14:tracePt t="85368" x="7785100" y="3667125"/>
          <p14:tracePt t="85382" x="8099425" y="3679825"/>
          <p14:tracePt t="85396" x="8286750" y="3679825"/>
          <p14:tracePt t="85405" x="8435975" y="3692525"/>
          <p14:tracePt t="85417" x="8537575" y="3692525"/>
          <p14:tracePt t="85429" x="8586788" y="3692525"/>
          <p14:tracePt t="85454" x="8599488" y="3692525"/>
          <p14:tracePt t="86188" x="8612188" y="3692525"/>
          <p14:tracePt t="86201" x="8624888" y="3703638"/>
          <p14:tracePt t="86225" x="8637588" y="3703638"/>
          <p14:tracePt t="86238" x="8650288" y="3703638"/>
          <p14:tracePt t="86251" x="8661400" y="3703638"/>
          <p14:tracePt t="86262" x="8674100" y="3703638"/>
          <p14:tracePt t="86287" x="8699500" y="3703638"/>
          <p14:tracePt t="86312" x="8712200" y="3716338"/>
          <p14:tracePt t="86324" x="8724900" y="3716338"/>
          <p14:tracePt t="86349" x="8737600" y="3716338"/>
          <p14:tracePt t="86362" x="8750300" y="3716338"/>
          <p14:tracePt t="86386" x="8763000" y="3716338"/>
          <p14:tracePt t="86411" x="8774113" y="3729038"/>
          <p14:tracePt t="86423" x="8786813" y="3729038"/>
          <p14:tracePt t="86436" x="8799513" y="3741738"/>
          <p14:tracePt t="86448" x="8812213" y="3741738"/>
          <p14:tracePt t="86473" x="8824913" y="3741738"/>
          <p14:tracePt t="86485" x="8837613" y="3741738"/>
          <p14:tracePt t="86536" x="8850313" y="3741738"/>
          <p14:tracePt t="86673" x="8850313" y="3754438"/>
          <p14:tracePt t="86685" x="8863013" y="3754438"/>
          <p14:tracePt t="88870" x="8837613" y="3754438"/>
          <p14:tracePt t="88882" x="8763000" y="3754438"/>
          <p14:tracePt t="88895" x="8586788" y="3754438"/>
          <p14:tracePt t="88906" x="8348663" y="3741738"/>
          <p14:tracePt t="88917" x="7697788" y="3729038"/>
          <p14:tracePt t="88930" x="7046913" y="3703638"/>
          <p14:tracePt t="88943" x="6196013" y="3641725"/>
          <p14:tracePt t="88955" x="5207000" y="3590925"/>
          <p14:tracePt t="88967" x="4406900" y="3590925"/>
          <p14:tracePt t="88980" x="3454400" y="3567113"/>
          <p14:tracePt t="88992" x="2667000" y="3567113"/>
          <p14:tracePt t="89005" x="1827213" y="3567113"/>
          <p14:tracePt t="89017" x="1176338" y="3567113"/>
          <p14:tracePt t="89030" x="476250" y="3567113"/>
          <p14:tracePt t="89043" x="61913" y="3579813"/>
          <p14:tracePt t="89318" x="325438" y="3654425"/>
          <p14:tracePt t="89329" x="488950" y="3679825"/>
          <p14:tracePt t="89340" x="638175" y="3703638"/>
          <p14:tracePt t="89353" x="738188" y="3716338"/>
          <p14:tracePt t="89365" x="850900" y="3729038"/>
          <p14:tracePt t="89378" x="950913" y="3729038"/>
          <p14:tracePt t="89390" x="1014413" y="3741738"/>
          <p14:tracePt t="89403" x="1101725" y="3741738"/>
          <p14:tracePt t="89415" x="1150938" y="3741738"/>
          <p14:tracePt t="89427" x="1214438" y="3741738"/>
          <p14:tracePt t="89440" x="1252538" y="3741738"/>
          <p14:tracePt t="89453" x="1289050" y="3741738"/>
          <p14:tracePt t="89465" x="1327150" y="3741738"/>
          <p14:tracePt t="89540" x="1339850" y="3741738"/>
          <p14:tracePt t="89578" x="1363663" y="3741738"/>
          <p14:tracePt t="89590" x="1401763" y="3767138"/>
          <p14:tracePt t="89603" x="1465263" y="3803650"/>
          <p14:tracePt t="89615" x="1514475" y="3816350"/>
          <p14:tracePt t="89626" x="1577975" y="3841750"/>
          <p14:tracePt t="89639" x="1601788" y="3879850"/>
          <p14:tracePt t="89657" x="1627188" y="3892550"/>
          <p14:tracePt t="89667" x="1652588" y="3916363"/>
          <p14:tracePt t="89676" x="1689100" y="3954463"/>
          <p14:tracePt t="89689" x="1701800" y="3967163"/>
          <p14:tracePt t="89701" x="1727200" y="3992563"/>
          <p14:tracePt t="89717" x="1752600" y="3992563"/>
          <p14:tracePt t="89726" x="1778000" y="4017963"/>
          <p14:tracePt t="89739" x="1790700" y="4017963"/>
          <p14:tracePt t="89751" x="1814513" y="4041775"/>
          <p14:tracePt t="89780" x="1827213" y="4054475"/>
          <p14:tracePt t="89789" x="1839913" y="4079875"/>
          <p14:tracePt t="89802" x="1852613" y="4092575"/>
          <p14:tracePt t="89812" x="1878013" y="4092575"/>
          <p14:tracePt t="108535" x="1839913" y="4092575"/>
          <p14:tracePt t="108548" x="1790700" y="4092575"/>
          <p14:tracePt t="108560" x="1727200" y="4105275"/>
          <p14:tracePt t="108572" x="1689100" y="4105275"/>
          <p14:tracePt t="108584" x="1652588" y="4117975"/>
          <p14:tracePt t="108596" x="1627188" y="4129088"/>
          <p14:tracePt t="108609" x="1601788" y="4154488"/>
          <p14:tracePt t="108624" x="1565275" y="4167188"/>
          <p14:tracePt t="108634" x="1539875" y="4217988"/>
          <p14:tracePt t="108646" x="1514475" y="4267200"/>
          <p14:tracePt t="108659" x="1501775" y="4341813"/>
          <p14:tracePt t="108671" x="1501775" y="4418013"/>
          <p14:tracePt t="108684" x="1514475" y="4505325"/>
          <p14:tracePt t="108697" x="1589088" y="4605338"/>
          <p14:tracePt t="108709" x="1739900" y="4756150"/>
          <p14:tracePt t="108721" x="2078038" y="5018088"/>
          <p14:tracePt t="108733" x="2390775" y="5268913"/>
          <p14:tracePt t="108745" x="2667000" y="5443538"/>
          <p14:tracePt t="108758" x="2816225" y="5494338"/>
          <p14:tracePt t="109008" x="2979738" y="5481638"/>
          <p14:tracePt t="109019" x="3492500" y="5305425"/>
          <p14:tracePt t="109032" x="4543425" y="4943475"/>
          <p14:tracePt t="109045" x="5657850" y="4667250"/>
          <p14:tracePt t="109063" x="6821488" y="4467225"/>
          <p14:tracePt t="109071" x="7861300" y="4330700"/>
          <p14:tracePt t="109082" x="8474075" y="4279900"/>
          <p14:tracePt t="109094" x="8824913" y="4267200"/>
          <p14:tracePt t="109107" x="8986838" y="4254500"/>
          <p14:tracePt t="109119" x="9112250" y="4254500"/>
          <p14:tracePt t="109132" x="9163050" y="4254500"/>
          <p14:tracePt t="109144" x="9188450" y="4254500"/>
          <p14:tracePt t="109157" x="9199563" y="4254500"/>
          <p14:tracePt t="109219" x="9150350" y="4254500"/>
          <p14:tracePt t="109231" x="9037638" y="4254500"/>
          <p14:tracePt t="109243" x="8750300" y="4217988"/>
          <p14:tracePt t="109256" x="8348663" y="4154488"/>
          <p14:tracePt t="109268" x="7710488" y="3979863"/>
          <p14:tracePt t="109281" x="6934200" y="3754438"/>
          <p14:tracePt t="109295" x="5895975" y="3503613"/>
          <p14:tracePt t="109310" x="4856163" y="3316288"/>
          <p14:tracePt t="109319" x="3992563" y="3178175"/>
          <p14:tracePt t="109332" x="3167063" y="3103563"/>
          <p14:tracePt t="109345" x="2541588" y="3054350"/>
          <p14:tracePt t="109355" x="2203450" y="3041650"/>
          <p14:tracePt t="109368" x="2027238" y="3028950"/>
          <p14:tracePt t="109379" x="1965325" y="3028950"/>
          <p14:tracePt t="109396" x="1939925" y="3028950"/>
          <p14:tracePt t="109405" x="1927225" y="3028950"/>
          <p14:tracePt t="109417" x="1927225" y="3016250"/>
          <p14:tracePt t="109628" x="2003425" y="3054350"/>
          <p14:tracePt t="109640" x="2278063" y="3141663"/>
          <p14:tracePt t="109654" x="3092450" y="3378200"/>
          <p14:tracePt t="109666" x="4068763" y="3654425"/>
          <p14:tracePt t="109681" x="5170488" y="3905250"/>
          <p14:tracePt t="109689" x="6208713" y="4117975"/>
          <p14:tracePt t="109702" x="6946900" y="4267200"/>
          <p14:tracePt t="109714" x="7523163" y="4392613"/>
          <p14:tracePt t="109728" x="7986713" y="4479925"/>
          <p14:tracePt t="109739" x="8212138" y="4505325"/>
          <p14:tracePt t="109752" x="8312150" y="4530725"/>
          <p14:tracePt t="109765" x="8361363" y="4543425"/>
          <p14:tracePt t="109779" x="8386763" y="4554538"/>
          <p14:tracePt t="110063" x="8212138" y="4567238"/>
          <p14:tracePt t="110075" x="7935913" y="4579938"/>
          <p14:tracePt t="110088" x="7285038" y="4630738"/>
          <p14:tracePt t="110100" x="6621463" y="4705350"/>
          <p14:tracePt t="110112" x="5732463" y="4730750"/>
          <p14:tracePt t="110125" x="5019675" y="4756150"/>
          <p14:tracePt t="110137" x="4281488" y="4756150"/>
          <p14:tracePt t="110150" x="3767138" y="4756150"/>
          <p14:tracePt t="110163" x="3441700" y="4730750"/>
          <p14:tracePt t="110177" x="3141663" y="4730750"/>
          <p14:tracePt t="110186" x="2928938" y="4730750"/>
          <p14:tracePt t="110199" x="2803525" y="4730750"/>
          <p14:tracePt t="110211" x="2728913" y="4730750"/>
          <p14:tracePt t="110224" x="2703513" y="4730750"/>
          <p14:tracePt t="110249" x="2690813" y="4730750"/>
          <p14:tracePt t="110361" x="2690813" y="4743450"/>
          <p14:tracePt t="110796" x="2678113" y="4743450"/>
          <p14:tracePt t="110833" x="2678113" y="4756150"/>
          <p14:tracePt t="110845" x="2667000" y="4756150"/>
          <p14:tracePt t="110871" x="2654300" y="4768850"/>
          <p14:tracePt t="110897" x="2641600" y="4768850"/>
          <p14:tracePt t="110907" x="2628900" y="4779963"/>
          <p14:tracePt t="110919" x="2616200" y="4779963"/>
          <p14:tracePt t="110935" x="2603500" y="4779963"/>
          <p14:tracePt t="110943" x="2590800" y="4779963"/>
          <p14:tracePt t="110957" x="2565400" y="4792663"/>
          <p14:tracePt t="110968" x="2554288" y="4792663"/>
          <p14:tracePt t="110994" x="2541588" y="4792663"/>
          <p14:tracePt t="111615" x="2554288" y="4805363"/>
          <p14:tracePt t="111628" x="2590800" y="4805363"/>
          <p14:tracePt t="111640" x="2678113" y="4805363"/>
          <p14:tracePt t="111653" x="2803525" y="4805363"/>
          <p14:tracePt t="111664" x="3154363" y="4805363"/>
          <p14:tracePt t="111681" x="3667125" y="4805363"/>
          <p14:tracePt t="111689" x="4481513" y="4805363"/>
          <p14:tracePt t="111705" x="5294313" y="4830763"/>
          <p14:tracePt t="111715" x="6083300" y="4892675"/>
          <p14:tracePt t="111727" x="6696075" y="4930775"/>
          <p14:tracePt t="111739" x="7185025" y="4981575"/>
          <p14:tracePt t="111756" x="7410450" y="4992688"/>
          <p14:tracePt t="111764" x="7485063" y="4992688"/>
          <p14:tracePt t="111777" x="7510463" y="5005388"/>
          <p14:tracePt t="111814" x="7497763" y="5005388"/>
          <p14:tracePt t="111827" x="7423150" y="5005388"/>
          <p14:tracePt t="111838" x="7372350" y="5005388"/>
          <p14:tracePt t="111852" x="7335838" y="5005388"/>
          <p14:tracePt t="111864" x="7310438" y="5005388"/>
          <p14:tracePt t="111876" x="7297738" y="5005388"/>
          <p14:tracePt t="111890" x="7285038" y="5005388"/>
          <p14:tracePt t="111937" x="7323138" y="5005388"/>
          <p14:tracePt t="111949" x="7423150" y="5005388"/>
          <p14:tracePt t="111962" x="7548563" y="5005388"/>
          <p14:tracePt t="111975" x="7735888" y="5005388"/>
          <p14:tracePt t="111987" x="8035925" y="5005388"/>
          <p14:tracePt t="111999" x="8274050" y="5005388"/>
          <p14:tracePt t="112012" x="8435975" y="5005388"/>
          <p14:tracePt t="112024" x="8574088" y="5005388"/>
          <p14:tracePt t="112037" x="8699500" y="5005388"/>
          <p14:tracePt t="112054" x="8824913" y="5005388"/>
          <p14:tracePt t="112062" x="8937625" y="4992688"/>
          <p14:tracePt t="112074" x="9012238" y="4981575"/>
          <p14:tracePt t="112087" x="9075738" y="4981575"/>
          <p14:tracePt t="112098" x="9112250" y="4981575"/>
          <p14:tracePt t="112112" x="9124950" y="4981575"/>
          <p14:tracePt t="112162" x="9050338" y="4956175"/>
          <p14:tracePt t="112177" x="8912225" y="4943475"/>
          <p14:tracePt t="112188" x="8750300" y="4918075"/>
          <p14:tracePt t="112199" x="8348663" y="4892675"/>
          <p14:tracePt t="112211" x="7797800" y="4868863"/>
          <p14:tracePt t="112225" x="7046913" y="4868863"/>
          <p14:tracePt t="112240" x="6370638" y="4868863"/>
          <p14:tracePt t="112249" x="5557838" y="4843463"/>
          <p14:tracePt t="112261" x="4945063" y="4843463"/>
          <p14:tracePt t="112274" x="4305300" y="4843463"/>
          <p14:tracePt t="112285" x="3830638" y="4843463"/>
          <p14:tracePt t="112302" x="3517900" y="4843463"/>
          <p14:tracePt t="112311" x="3216275" y="4843463"/>
          <p14:tracePt t="112324" x="2903538" y="4843463"/>
          <p14:tracePt t="112335" x="2741613" y="4818063"/>
          <p14:tracePt t="112348" x="2654300" y="4818063"/>
          <p14:tracePt t="112361" x="2616200" y="4805363"/>
          <p14:tracePt t="112374" x="2603500" y="4805363"/>
          <p14:tracePt t="112386" x="2590800" y="4805363"/>
          <p14:tracePt t="112398" x="2578100" y="4805363"/>
          <p14:tracePt t="112510" x="2554288" y="4805363"/>
          <p14:tracePt t="112522" x="2516188" y="4830763"/>
          <p14:tracePt t="112534" x="2428875" y="4856163"/>
          <p14:tracePt t="112549" x="2316163" y="4868863"/>
          <p14:tracePt t="112559" x="2190750" y="4879975"/>
          <p14:tracePt t="112572" x="2103438" y="4892675"/>
          <p14:tracePt t="112583" x="2065338" y="4892675"/>
          <p14:tracePt t="112594" x="2039938" y="4892675"/>
          <p14:tracePt t="112608" x="2027238" y="4892675"/>
          <p14:tracePt t="112632" x="2014538" y="4892675"/>
          <p14:tracePt t="116660" x="2027238" y="4892675"/>
          <p14:tracePt t="116674" x="2052638" y="4892675"/>
          <p14:tracePt t="116686" x="2078038" y="4892675"/>
          <p14:tracePt t="116698" x="2103438" y="4892675"/>
          <p14:tracePt t="116711" x="2127250" y="4905375"/>
          <p14:tracePt t="116722" x="2152650" y="4905375"/>
          <p14:tracePt t="116736" x="2203450" y="4905375"/>
          <p14:tracePt t="116748" x="2316163" y="4930775"/>
          <p14:tracePt t="116761" x="2578100" y="4968875"/>
          <p14:tracePt t="116775" x="3003550" y="5030788"/>
          <p14:tracePt t="116785" x="3667125" y="5130800"/>
          <p14:tracePt t="116797" x="4294188" y="5256213"/>
          <p14:tracePt t="116810" x="5068888" y="5407025"/>
          <p14:tracePt t="116823" x="5595938" y="5518150"/>
          <p14:tracePt t="116833" x="6057900" y="5607050"/>
          <p14:tracePt t="116846" x="6359525" y="5643563"/>
          <p14:tracePt t="116859" x="6483350" y="5643563"/>
          <p14:tracePt t="117108" x="6584950" y="5630863"/>
          <p14:tracePt t="117121" x="6808788" y="5556250"/>
          <p14:tracePt t="117132" x="7372350" y="5305425"/>
          <p14:tracePt t="117145" x="7986713" y="5118100"/>
          <p14:tracePt t="117158" x="8435975" y="4956175"/>
          <p14:tracePt t="117172" x="8699500" y="4905375"/>
          <p14:tracePt t="117182" x="8812213" y="4879975"/>
          <p14:tracePt t="117195" x="8886825" y="4868863"/>
          <p14:tracePt t="117208" x="8924925" y="4856163"/>
          <p14:tracePt t="117219" x="8937625" y="4856163"/>
          <p14:tracePt t="117231" x="8950325" y="4856163"/>
          <p14:tracePt t="117256" x="8963025" y="4856163"/>
          <p14:tracePt t="117269" x="8975725" y="4856163"/>
          <p14:tracePt t="117296" x="8999538" y="4843463"/>
          <p14:tracePt t="117307" x="9024938" y="4843463"/>
          <p14:tracePt t="117319" x="9063038" y="4843463"/>
          <p14:tracePt t="117332" x="9088438" y="4843463"/>
          <p14:tracePt t="117344" x="9099550" y="4843463"/>
          <p14:tracePt t="117358" x="9112250" y="4843463"/>
          <p14:tracePt t="117368" x="9137650" y="4843463"/>
          <p14:tracePt t="117393" x="9163050" y="4843463"/>
          <p14:tracePt t="117405" x="9175750" y="4843463"/>
          <p14:tracePt t="117421" x="9199563" y="4843463"/>
          <p14:tracePt t="117443" x="9224963" y="4843463"/>
          <p14:tracePt t="117455" x="9237663" y="4843463"/>
          <p14:tracePt t="117467" x="9275763" y="4843463"/>
          <p14:tracePt t="117480" x="9288463" y="4868863"/>
          <p14:tracePt t="117492" x="9312275" y="4879975"/>
          <p14:tracePt t="117505" x="9337675" y="4905375"/>
          <p14:tracePt t="117517" x="9375775" y="4930775"/>
          <p14:tracePt t="117530" x="9401175" y="4956175"/>
          <p14:tracePt t="117548" x="9450388" y="4992688"/>
          <p14:tracePt t="117557" x="9475788" y="5005388"/>
          <p14:tracePt t="117566" x="9488488" y="5030788"/>
          <p14:tracePt t="117580" x="9513888" y="5030788"/>
          <p14:tracePt t="117592" x="9513888" y="5043488"/>
          <p14:tracePt t="117604" x="9525000" y="5043488"/>
          <p14:tracePt t="117616" x="9525000" y="5056188"/>
          <p14:tracePt t="117629" x="9537700" y="5056188"/>
          <p14:tracePt t="117669" x="9550400" y="5056188"/>
          <p14:tracePt t="117681" x="9563100" y="5056188"/>
          <p14:tracePt t="117692" x="9575800" y="5068888"/>
          <p14:tracePt t="117704" x="9601200" y="5068888"/>
          <p14:tracePt t="117717" x="9626600" y="5068888"/>
          <p14:tracePt t="117729" x="9650413" y="5081588"/>
          <p14:tracePt t="117745" x="9675813" y="5092700"/>
          <p14:tracePt t="117754" x="9688513" y="5092700"/>
          <p14:tracePt t="117767" x="9701213" y="5105400"/>
          <p14:tracePt t="117779" x="9726613" y="5105400"/>
          <p14:tracePt t="117814" x="9739313" y="5105400"/>
          <p14:tracePt t="117929" x="9750425" y="5105400"/>
          <p14:tracePt t="117953" x="9763125" y="5105400"/>
          <p14:tracePt t="117989" x="9775825" y="5105400"/>
          <p14:tracePt t="118016" x="9788525" y="5105400"/>
          <p14:tracePt t="118043" x="9813925" y="5105400"/>
          <p14:tracePt t="118064" x="9826625" y="5105400"/>
          <p14:tracePt t="118089" x="9839325" y="5105400"/>
          <p14:tracePt t="118101" x="9852025" y="5105400"/>
          <p14:tracePt t="118114" x="9863138" y="5105400"/>
          <p14:tracePt t="118167" x="9875838" y="5105400"/>
          <p14:tracePt t="119297" x="9888538" y="5105400"/>
          <p14:tracePt t="119305" x="9888538" y="5118100"/>
          <p14:tracePt t="119317" x="9901238" y="5118100"/>
          <p14:tracePt t="119331" x="9913938" y="5118100"/>
          <p14:tracePt t="119356" x="9926638" y="5118100"/>
          <p14:tracePt t="119393" x="9939338" y="5118100"/>
          <p14:tracePt t="119430" x="9952038" y="5118100"/>
          <p14:tracePt t="119467" x="9963150" y="5118100"/>
          <p14:tracePt t="119529" x="9975850" y="5118100"/>
          <p14:tracePt t="119567" x="9988550" y="5118100"/>
          <p14:tracePt t="119592" x="10001250" y="5118100"/>
          <p14:tracePt t="119604" x="10013950" y="5118100"/>
          <p14:tracePt t="119617" x="10026650" y="5130800"/>
          <p14:tracePt t="119629" x="10039350" y="5130800"/>
          <p14:tracePt t="119641" x="10052050" y="5130800"/>
          <p14:tracePt t="119669" x="10064750" y="5130800"/>
          <p14:tracePt t="119679" x="10075863" y="5130800"/>
          <p14:tracePt t="119702" x="10088563" y="5130800"/>
          <p14:tracePt t="119714" x="10101263" y="5130800"/>
          <p14:tracePt t="119752" x="10113963" y="5130800"/>
          <p14:tracePt t="119793" x="10126663" y="5130800"/>
          <p14:tracePt t="119803" x="10139363" y="5130800"/>
          <p14:tracePt t="119840" x="10152063" y="5130800"/>
          <p14:tracePt t="119851" x="10152063" y="5143500"/>
          <p14:tracePt t="119877" x="10164763" y="5143500"/>
          <p14:tracePt t="119902" x="10177463" y="5143500"/>
          <p14:tracePt t="119916" x="10188575" y="5143500"/>
          <p14:tracePt t="119939" x="10201275" y="5143500"/>
          <p14:tracePt t="119964" x="10213975" y="5143500"/>
          <p14:tracePt t="119976" x="10226675" y="5143500"/>
          <p14:tracePt t="120001" x="10239375" y="5143500"/>
          <p14:tracePt t="123039" x="10213975" y="5143500"/>
          <p14:tracePt t="123052" x="10188575" y="5143500"/>
          <p14:tracePt t="123064" x="10139363" y="5143500"/>
          <p14:tracePt t="123076" x="10001250" y="5118100"/>
          <p14:tracePt t="123088" x="9788525" y="5105400"/>
          <p14:tracePt t="123101" x="9537700" y="5068888"/>
          <p14:tracePt t="123114" x="9188450" y="5056188"/>
          <p14:tracePt t="123126" x="8763000" y="5005388"/>
          <p14:tracePt t="123138" x="8461375" y="5005388"/>
          <p14:tracePt t="123152" x="8110538" y="4992688"/>
          <p14:tracePt t="123167" x="7697788" y="4968875"/>
          <p14:tracePt t="123176" x="7459663" y="4968875"/>
          <p14:tracePt t="123188" x="7272338" y="4968875"/>
          <p14:tracePt t="123201" x="7046913" y="4968875"/>
          <p14:tracePt t="123217" x="6808788" y="4968875"/>
          <p14:tracePt t="123226" x="6634163" y="4968875"/>
          <p14:tracePt t="123238" x="6508750" y="4968875"/>
          <p14:tracePt t="123251" x="6383338" y="4956175"/>
          <p14:tracePt t="123262" x="6259513" y="4956175"/>
          <p14:tracePt t="123275" x="6096000" y="4956175"/>
          <p14:tracePt t="123288" x="5921375" y="4956175"/>
          <p14:tracePt t="123302" x="5808663" y="4956175"/>
          <p14:tracePt t="123313" x="5695950" y="4956175"/>
          <p14:tracePt t="123324" x="5570538" y="4956175"/>
          <p14:tracePt t="123336" x="5419725" y="4956175"/>
          <p14:tracePt t="123349" x="5207000" y="5018088"/>
          <p14:tracePt t="123361" x="5045075" y="5081588"/>
          <p14:tracePt t="123374" x="4919663" y="5156200"/>
          <p14:tracePt t="123386" x="4806950" y="5243513"/>
          <p14:tracePt t="123399" x="4619625" y="5343525"/>
          <p14:tracePt t="123410" x="4368800" y="5430838"/>
          <p14:tracePt t="123424" x="4156075" y="5518150"/>
          <p14:tracePt t="123436" x="4005263" y="5556250"/>
          <p14:tracePt t="123450" x="3843338" y="5607050"/>
          <p14:tracePt t="123460" x="3630613" y="5643563"/>
          <p14:tracePt t="123473" x="3467100" y="5681663"/>
          <p14:tracePt t="123486" x="3328988" y="5694363"/>
          <p14:tracePt t="123500" x="3241675" y="5707063"/>
          <p14:tracePt t="123510" x="3167063" y="5719763"/>
          <p14:tracePt t="123522" x="3116263" y="5719763"/>
          <p14:tracePt t="123536" x="3092450" y="5719763"/>
          <p14:tracePt t="123560" x="3079750" y="5719763"/>
          <p14:tracePt t="123636" x="3128963" y="5719763"/>
          <p14:tracePt t="123649" x="3279775" y="5719763"/>
          <p14:tracePt t="123660" x="3479800" y="5719763"/>
          <p14:tracePt t="123673" x="3830638" y="5719763"/>
          <p14:tracePt t="123685" x="4456113" y="5643563"/>
          <p14:tracePt t="123698" x="5081588" y="5568950"/>
          <p14:tracePt t="123709" x="5895975" y="5518150"/>
          <p14:tracePt t="123725" x="6821488" y="5443538"/>
          <p14:tracePt t="123735" x="7673975" y="5443538"/>
          <p14:tracePt t="123747" x="8486775" y="5443538"/>
          <p14:tracePt t="123760" x="8986838" y="5443538"/>
          <p14:tracePt t="123773" x="9237663" y="5443538"/>
          <p14:tracePt t="123786" x="9363075" y="5456238"/>
          <p14:tracePt t="123797" x="9401175" y="5468938"/>
          <p14:tracePt t="123809" x="9413875" y="5468938"/>
          <p14:tracePt t="123822" x="9424988" y="5481638"/>
          <p14:tracePt t="123921" x="9424988" y="5494338"/>
          <p14:tracePt t="124032" x="9413875" y="5494338"/>
          <p14:tracePt t="124045" x="9401175" y="5518150"/>
          <p14:tracePt t="124059" x="9375775" y="5518150"/>
          <p14:tracePt t="124070" x="9337675" y="5530850"/>
          <p14:tracePt t="124083" x="9312275" y="5543550"/>
          <p14:tracePt t="124098" x="9288463" y="5556250"/>
          <p14:tracePt t="124109" x="9263063" y="5556250"/>
          <p14:tracePt t="124121" x="9250363" y="5556250"/>
          <p14:tracePt t="124132" x="9237663" y="5556250"/>
          <p14:tracePt t="124158" x="9224963" y="5556250"/>
          <p14:tracePt t="124171" x="9199563" y="5556250"/>
          <p14:tracePt t="124182" x="9188450" y="5568950"/>
          <p14:tracePt t="124194" x="9175750" y="5568950"/>
          <p14:tracePt t="124207" x="9150350" y="5568950"/>
          <p14:tracePt t="124222" x="9137650" y="5581650"/>
          <p14:tracePt t="124232" x="9124950" y="5594350"/>
          <p14:tracePt t="124244" x="9112250" y="5594350"/>
          <p14:tracePt t="124256" x="9099550" y="5607050"/>
          <p14:tracePt t="124271" x="9088438" y="5607050"/>
          <p14:tracePt t="124281" x="9075738" y="5619750"/>
          <p14:tracePt t="124293" x="9063038" y="5619750"/>
          <p14:tracePt t="124305" x="9037638" y="5619750"/>
          <p14:tracePt t="124319" x="9037638" y="5630863"/>
          <p14:tracePt t="124330" x="9024938" y="5630863"/>
          <p14:tracePt t="124380" x="9012238" y="5630863"/>
          <p14:tracePt t="124406" x="9012238" y="5643563"/>
          <p14:tracePt t="124419" x="8999538" y="5643563"/>
          <p14:tracePt t="124430" x="8986838" y="5643563"/>
          <p14:tracePt t="124442" x="8986838" y="5656263"/>
          <p14:tracePt t="124454" x="8975725" y="5656263"/>
          <p14:tracePt t="124480" x="8963025" y="5656263"/>
          <p14:tracePt t="124729" x="8975725" y="5656263"/>
          <p14:tracePt t="124741" x="8986838" y="5656263"/>
          <p14:tracePt t="124778" x="8999538" y="5656263"/>
          <p14:tracePt t="124803" x="9012238" y="5656263"/>
          <p14:tracePt t="124828" x="9024938" y="5656263"/>
          <p14:tracePt t="124878" x="9037638" y="5656263"/>
          <p14:tracePt t="124889" x="9050338" y="5668963"/>
          <p14:tracePt t="124925" x="9063038" y="5668963"/>
          <p14:tracePt t="124969" x="9075738" y="5668963"/>
          <p14:tracePt t="125013" x="9088438" y="5668963"/>
          <p14:tracePt t="125076" x="9099550" y="5668963"/>
          <p14:tracePt t="125216" x="9112250" y="5668963"/>
          <p14:tracePt t="125238" x="9124950" y="5668963"/>
          <p14:tracePt t="125262" x="9137650" y="5668963"/>
          <p14:tracePt t="125274" x="9150350" y="5668963"/>
          <p14:tracePt t="125560" x="9150350" y="5681663"/>
          <p14:tracePt t="134753" x="9024938" y="5681663"/>
          <p14:tracePt t="134765" x="8763000" y="5681663"/>
          <p14:tracePt t="134777" x="8324850" y="5668963"/>
          <p14:tracePt t="134790" x="7735888" y="5643563"/>
          <p14:tracePt t="134802" x="7159625" y="5643563"/>
          <p14:tracePt t="134814" x="6483350" y="5619750"/>
          <p14:tracePt t="134830" x="5932488" y="5619750"/>
          <p14:tracePt t="134839" x="5357813" y="5619750"/>
          <p14:tracePt t="134851" x="4881563" y="5619750"/>
          <p14:tracePt t="134868" x="4543425" y="5619750"/>
          <p14:tracePt t="134881" x="4205288" y="5619750"/>
          <p14:tracePt t="134889" x="3968750" y="5619750"/>
          <p14:tracePt t="134900" x="3830638" y="5619750"/>
          <p14:tracePt t="134914" x="3730625" y="5619750"/>
          <p14:tracePt t="134926" x="3643313" y="5619750"/>
          <p14:tracePt t="134937" x="3579813" y="5619750"/>
          <p14:tracePt t="134949" x="3505200" y="5630863"/>
          <p14:tracePt t="134963" x="3417888" y="5643563"/>
          <p14:tracePt t="134975" x="3367088" y="5656263"/>
          <p14:tracePt t="134991" x="3292475" y="5656263"/>
          <p14:tracePt t="135001" x="3241675" y="5668963"/>
          <p14:tracePt t="135013" x="3192463" y="5668963"/>
          <p14:tracePt t="135025" x="3154363" y="5694363"/>
          <p14:tracePt t="135037" x="3116263" y="5694363"/>
          <p14:tracePt t="135049" x="3054350" y="5694363"/>
          <p14:tracePt t="135062" x="3003550" y="5707063"/>
          <p14:tracePt t="135075" x="2954338" y="5719763"/>
          <p14:tracePt t="135087" x="2867025" y="5732463"/>
          <p14:tracePt t="135099" x="2790825" y="5743575"/>
          <p14:tracePt t="135116" x="2754313" y="5756275"/>
          <p14:tracePt t="135124" x="2728913" y="5768975"/>
          <p14:tracePt t="135136" x="2716213" y="5768975"/>
          <p14:tracePt t="135162" x="2703513" y="5768975"/>
          <p14:tracePt t="135187" x="2690813" y="5794375"/>
          <p14:tracePt t="135199" x="2690813" y="5807075"/>
          <p14:tracePt t="135212" x="2690813" y="5832475"/>
          <p14:tracePt t="135225" x="2690813" y="5856288"/>
          <p14:tracePt t="135245" x="2690813" y="5868988"/>
          <p14:tracePt t="135252" x="2703513" y="5881688"/>
          <p14:tracePt t="135265" x="2716213" y="5919788"/>
          <p14:tracePt t="135274" x="2728913" y="5932488"/>
          <p14:tracePt t="135287" x="2741613" y="5945188"/>
          <p14:tracePt t="135299" x="2754313" y="5945188"/>
          <p14:tracePt t="135315" x="2767013" y="5969000"/>
          <p14:tracePt t="135323" x="2790825" y="5981700"/>
          <p14:tracePt t="135335" x="2816225" y="6007100"/>
          <p14:tracePt t="135347" x="2879725" y="6019800"/>
          <p14:tracePt t="135365" x="3092450" y="6045200"/>
          <p14:tracePt t="135373" x="3429000" y="6045200"/>
          <p14:tracePt t="135385" x="3979863" y="6056313"/>
          <p14:tracePt t="135398" x="4630738" y="6081713"/>
          <p14:tracePt t="135410" x="5407025" y="6107113"/>
          <p14:tracePt t="135422" x="6083300" y="6107113"/>
          <p14:tracePt t="135435" x="6910388" y="6132513"/>
          <p14:tracePt t="135447" x="7548563" y="6157913"/>
          <p14:tracePt t="135459" x="8161338" y="6181725"/>
          <p14:tracePt t="135472" x="8712200" y="6207125"/>
          <p14:tracePt t="135488" x="9099550" y="6232525"/>
          <p14:tracePt t="135497" x="9350375" y="6245225"/>
          <p14:tracePt t="135508" x="9513888" y="6257925"/>
          <p14:tracePt t="135522" x="9650413" y="6269038"/>
          <p14:tracePt t="135534" x="9701213" y="6281738"/>
          <p14:tracePt t="135546" x="9713913" y="6281738"/>
          <p14:tracePt t="135559" x="9739313" y="6294438"/>
          <p14:tracePt t="135597" x="9726613" y="6294438"/>
          <p14:tracePt t="135613" x="9713913" y="6294438"/>
          <p14:tracePt t="135622" x="9663113" y="6294438"/>
          <p14:tracePt t="135634" x="9601200" y="6294438"/>
          <p14:tracePt t="135647" x="9513888" y="6294438"/>
          <p14:tracePt t="135659" x="9437688" y="6294438"/>
          <p14:tracePt t="135671" x="9337675" y="6269038"/>
          <p14:tracePt t="135683" x="9224963" y="6257925"/>
          <p14:tracePt t="135700" x="9050338" y="6232525"/>
          <p14:tracePt t="135709" x="8924925" y="6219825"/>
          <p14:tracePt t="135721" x="8812213" y="6207125"/>
          <p14:tracePt t="135738" x="8724900" y="6194425"/>
          <p14:tracePt t="135750" x="8674100" y="6181725"/>
          <p14:tracePt t="135759" x="8624888" y="6181725"/>
          <p14:tracePt t="135771" x="8574088" y="6181725"/>
          <p14:tracePt t="135783" x="8524875" y="6181725"/>
          <p14:tracePt t="135795" x="8474075" y="6181725"/>
          <p14:tracePt t="135808" x="8435975" y="6181725"/>
          <p14:tracePt t="135821" x="8412163" y="6181725"/>
          <p14:tracePt t="135833" x="8399463" y="6181725"/>
          <p14:tracePt t="135906" x="8386763" y="6181725"/>
          <p14:tracePt t="135970" x="8374063" y="6181725"/>
          <p14:tracePt t="136057" x="8361363" y="6181725"/>
          <p14:tracePt t="136081" x="8361363" y="6194425"/>
          <p14:tracePt t="136093" x="8348663" y="6194425"/>
          <p14:tracePt t="136120" x="8335963" y="6207125"/>
          <p14:tracePt t="136132" x="8324850" y="6207125"/>
          <p14:tracePt t="143466" x="8261350" y="6145213"/>
          <p14:tracePt t="143475" x="7986713" y="5932488"/>
          <p14:tracePt t="143487" x="7459663" y="5430838"/>
          <p14:tracePt t="143501" x="6910388" y="4981575"/>
          <p14:tracePt t="143512" x="6196013" y="4530725"/>
          <p14:tracePt t="143524" x="5670550" y="4029075"/>
          <p14:tracePt t="143538" x="4994275" y="3590925"/>
          <p14:tracePt t="143551" x="4394200" y="3241675"/>
          <p14:tracePt t="143564" x="3817938" y="2865438"/>
          <p14:tracePt t="143574" x="3179763" y="2452688"/>
          <p14:tracePt t="143589" x="2767013" y="2101850"/>
          <p14:tracePt t="143599" x="2365375" y="1852613"/>
          <p14:tracePt t="143612" x="1890713" y="1601788"/>
          <p14:tracePt t="143623" x="1552575" y="1389063"/>
          <p14:tracePt t="143635" x="1363663" y="1276350"/>
          <p14:tracePt t="143648" x="1227138" y="1238250"/>
          <p14:tracePt t="143662" x="1150938" y="1227138"/>
          <p14:tracePt t="143885" x="1114425" y="1227138"/>
          <p14:tracePt t="143897" x="1014413" y="1227138"/>
          <p14:tracePt t="143910" x="838200" y="1189038"/>
          <p14:tracePt t="143922" x="612775" y="1101725"/>
          <p14:tracePt t="143934" x="74613" y="7762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7" y="64724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The Internet Protocol (IP)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A0FC302-734B-76B9-D829-D1B324A4C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6"/>
          <a:stretch/>
        </p:blipFill>
        <p:spPr bwMode="auto">
          <a:xfrm>
            <a:off x="1998384" y="1689859"/>
            <a:ext cx="7518879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9A620-DE79-4E60-821F-48753A23575E}"/>
              </a:ext>
            </a:extLst>
          </p:cNvPr>
          <p:cNvSpPr txBox="1"/>
          <p:nvPr/>
        </p:nvSpPr>
        <p:spPr>
          <a:xfrm>
            <a:off x="7885045" y="4777674"/>
            <a:ext cx="332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(2</a:t>
            </a:r>
            <a:r>
              <a:rPr lang="en-US" sz="1200" b="1" baseline="30000" dirty="0">
                <a:solidFill>
                  <a:srgbClr val="0070C0"/>
                </a:solidFill>
              </a:rPr>
              <a:t>7</a:t>
            </a:r>
            <a:r>
              <a:rPr lang="en-US" sz="1200" b="1" dirty="0">
                <a:solidFill>
                  <a:srgbClr val="0070C0"/>
                </a:solidFill>
              </a:rPr>
              <a:t> networks with 2</a:t>
            </a:r>
            <a:r>
              <a:rPr lang="en-US" sz="1200" b="1" baseline="30000" dirty="0">
                <a:solidFill>
                  <a:srgbClr val="0070C0"/>
                </a:solidFill>
              </a:rPr>
              <a:t>24</a:t>
            </a:r>
            <a:r>
              <a:rPr lang="en-US" sz="1200" b="1" dirty="0">
                <a:solidFill>
                  <a:srgbClr val="0070C0"/>
                </a:solidFill>
              </a:rPr>
              <a:t> hosts each)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24F76-16E0-4780-82EC-18ABDA081429}"/>
              </a:ext>
            </a:extLst>
          </p:cNvPr>
          <p:cNvSpPr txBox="1"/>
          <p:nvPr/>
        </p:nvSpPr>
        <p:spPr>
          <a:xfrm>
            <a:off x="7878417" y="5267735"/>
            <a:ext cx="332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(2</a:t>
            </a:r>
            <a:r>
              <a:rPr lang="en-US" sz="1200" b="1" baseline="30000" dirty="0">
                <a:solidFill>
                  <a:srgbClr val="0070C0"/>
                </a:solidFill>
              </a:rPr>
              <a:t>14</a:t>
            </a:r>
            <a:r>
              <a:rPr lang="en-US" sz="1200" b="1" dirty="0">
                <a:solidFill>
                  <a:srgbClr val="0070C0"/>
                </a:solidFill>
              </a:rPr>
              <a:t> networks with up to 2</a:t>
            </a:r>
            <a:r>
              <a:rPr lang="en-US" sz="1200" b="1" baseline="30000" dirty="0">
                <a:solidFill>
                  <a:srgbClr val="0070C0"/>
                </a:solidFill>
              </a:rPr>
              <a:t>16</a:t>
            </a:r>
            <a:r>
              <a:rPr lang="en-US" sz="1200" b="1" dirty="0">
                <a:solidFill>
                  <a:srgbClr val="0070C0"/>
                </a:solidFill>
              </a:rPr>
              <a:t> hosts)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1782D-2578-459B-A55C-7079DDBF46DC}"/>
              </a:ext>
            </a:extLst>
          </p:cNvPr>
          <p:cNvSpPr txBox="1"/>
          <p:nvPr/>
        </p:nvSpPr>
        <p:spPr>
          <a:xfrm>
            <a:off x="7865169" y="5668527"/>
            <a:ext cx="3326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(2</a:t>
            </a:r>
            <a:r>
              <a:rPr lang="en-US" sz="1200" b="1" baseline="30000" dirty="0">
                <a:solidFill>
                  <a:srgbClr val="0070C0"/>
                </a:solidFill>
              </a:rPr>
              <a:t>21</a:t>
            </a:r>
            <a:r>
              <a:rPr lang="en-US" sz="1200" b="1" dirty="0">
                <a:solidFill>
                  <a:srgbClr val="0070C0"/>
                </a:solidFill>
              </a:rPr>
              <a:t> networks with 2</a:t>
            </a:r>
            <a:r>
              <a:rPr lang="en-US" sz="1200" b="1" baseline="30000" dirty="0">
                <a:solidFill>
                  <a:srgbClr val="0070C0"/>
                </a:solidFill>
              </a:rPr>
              <a:t>8</a:t>
            </a:r>
            <a:r>
              <a:rPr lang="en-US" sz="1200" b="1" dirty="0">
                <a:solidFill>
                  <a:srgbClr val="0070C0"/>
                </a:solidFill>
              </a:rPr>
              <a:t> hosts each)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A7A5E-C131-8FE7-1494-180460C93AEF}"/>
              </a:ext>
            </a:extLst>
          </p:cNvPr>
          <p:cNvSpPr txBox="1"/>
          <p:nvPr/>
        </p:nvSpPr>
        <p:spPr>
          <a:xfrm>
            <a:off x="10296144" y="640433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 Ali Ahmed</a:t>
            </a:r>
          </a:p>
        </p:txBody>
      </p:sp>
    </p:spTree>
    <p:extLst>
      <p:ext uri="{BB962C8B-B14F-4D97-AF65-F5344CB8AC3E}">
        <p14:creationId xmlns:p14="http://schemas.microsoft.com/office/powerpoint/2010/main" val="236110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38"/>
    </mc:Choice>
    <mc:Fallback xmlns="">
      <p:transition spd="slow" advTm="144938"/>
    </mc:Fallback>
  </mc:AlternateContent>
  <p:extLst>
    <p:ext uri="{3A86A75C-4F4B-4683-9AE1-C65F6400EC91}">
      <p14:laserTraceLst xmlns:p14="http://schemas.microsoft.com/office/powerpoint/2010/main">
        <p14:tracePtLst>
          <p14:tracePt t="239" x="5232400" y="1527175"/>
          <p14:tracePt t="258" x="5219700" y="1514475"/>
          <p14:tracePt t="269" x="5207000" y="1514475"/>
          <p14:tracePt t="309" x="5194300" y="1514475"/>
          <p14:tracePt t="318" x="5194300" y="1501775"/>
          <p14:tracePt t="345" x="5181600" y="1501775"/>
          <p14:tracePt t="419" x="5170488" y="1501775"/>
          <p14:tracePt t="469" x="5157788" y="1501775"/>
          <p14:tracePt t="518" x="5145088" y="1501775"/>
          <p14:tracePt t="531" x="5132388" y="1501775"/>
          <p14:tracePt t="543" x="5119688" y="1501775"/>
          <p14:tracePt t="559" x="5094288" y="1501775"/>
          <p14:tracePt t="568" x="5081588" y="1501775"/>
          <p14:tracePt t="593" x="5068888" y="1501775"/>
          <p14:tracePt t="606" x="5057775" y="1501775"/>
          <p14:tracePt t="630" x="5045075" y="1501775"/>
          <p14:tracePt t="642" x="5019675" y="1501775"/>
          <p14:tracePt t="655" x="5019675" y="1489075"/>
          <p14:tracePt t="667" x="5006975" y="1489075"/>
          <p14:tracePt t="692" x="5006975" y="1476375"/>
          <p14:tracePt t="31387" x="4994275" y="1463675"/>
          <p14:tracePt t="31398" x="4981575" y="1450975"/>
          <p14:tracePt t="31411" x="4945063" y="1414463"/>
          <p14:tracePt t="31424" x="4919663" y="1401763"/>
          <p14:tracePt t="31435" x="4906963" y="1376363"/>
          <p14:tracePt t="31448" x="4868863" y="1363663"/>
          <p14:tracePt t="31460" x="4832350" y="1350963"/>
          <p14:tracePt t="31473" x="4743450" y="1339850"/>
          <p14:tracePt t="31486" x="4568825" y="1339850"/>
          <p14:tracePt t="31497" x="4381500" y="1339850"/>
          <p14:tracePt t="31509" x="4156075" y="1339850"/>
          <p14:tracePt t="31523" x="3805238" y="1363663"/>
          <p14:tracePt t="31536" x="3554413" y="1389063"/>
          <p14:tracePt t="31547" x="3405188" y="1414463"/>
          <p14:tracePt t="31559" x="3267075" y="1427163"/>
          <p14:tracePt t="31574" x="3128963" y="1450975"/>
          <p14:tracePt t="31586" x="2967038" y="1476375"/>
          <p14:tracePt t="31597" x="2816225" y="1476375"/>
          <p14:tracePt t="31609" x="2703513" y="1476375"/>
          <p14:tracePt t="31622" x="2616200" y="1476375"/>
          <p14:tracePt t="31634" x="2541588" y="1476375"/>
          <p14:tracePt t="31647" x="2490788" y="1476375"/>
          <p14:tracePt t="31659" x="2441575" y="1476375"/>
          <p14:tracePt t="31672" x="2352675" y="1476375"/>
          <p14:tracePt t="31684" x="2239963" y="1476375"/>
          <p14:tracePt t="31696" x="2139950" y="1476375"/>
          <p14:tracePt t="31708" x="2039938" y="1476375"/>
          <p14:tracePt t="31721" x="1965325" y="1501775"/>
          <p14:tracePt t="31734" x="1914525" y="1501775"/>
          <p14:tracePt t="31746" x="1865313" y="1501775"/>
          <p14:tracePt t="31758" x="1839913" y="1501775"/>
          <p14:tracePt t="31771" x="1801813" y="1514475"/>
          <p14:tracePt t="31783" x="1765300" y="1527175"/>
          <p14:tracePt t="31795" x="1689100" y="1552575"/>
          <p14:tracePt t="31809" x="1589088" y="1601788"/>
          <p14:tracePt t="31822" x="1489075" y="1639888"/>
          <p14:tracePt t="31832" x="1439863" y="1689100"/>
          <p14:tracePt t="31846" x="1389063" y="1714500"/>
          <p14:tracePt t="31859" x="1352550" y="1727200"/>
          <p14:tracePt t="31872" x="1327150" y="1765300"/>
          <p14:tracePt t="31882" x="1301750" y="1776413"/>
          <p14:tracePt t="31894" x="1301750" y="1789113"/>
          <p14:tracePt t="31909" x="1289050" y="1814513"/>
          <p14:tracePt t="31922" x="1263650" y="1827213"/>
          <p14:tracePt t="31932" x="1263650" y="1852613"/>
          <p14:tracePt t="31944" x="1252538" y="1876425"/>
          <p14:tracePt t="31958" x="1252538" y="1889125"/>
          <p14:tracePt t="31972" x="1239838" y="1901825"/>
          <p14:tracePt t="31984" x="1239838" y="1927225"/>
          <p14:tracePt t="31995" x="1227138" y="1939925"/>
          <p14:tracePt t="32008" x="1227138" y="1952625"/>
          <p14:tracePt t="32022" x="1214438" y="1965325"/>
          <p14:tracePt t="32032" x="1214438" y="1978025"/>
          <p14:tracePt t="32057" x="1214438" y="1989138"/>
          <p14:tracePt t="32081" x="1214438" y="2001838"/>
          <p14:tracePt t="65490" x="1289050" y="2001838"/>
          <p14:tracePt t="65498" x="1401763" y="2001838"/>
          <p14:tracePt t="65511" x="1577975" y="2065338"/>
          <p14:tracePt t="65521" x="1952625" y="2152650"/>
          <p14:tracePt t="65534" x="2216150" y="2201863"/>
          <p14:tracePt t="65547" x="2352675" y="2239963"/>
          <p14:tracePt t="65559" x="2441575" y="2252663"/>
          <p14:tracePt t="65571" x="2503488" y="2278063"/>
          <p14:tracePt t="65583" x="2554288" y="2278063"/>
          <p14:tracePt t="65597" x="2590800" y="2278063"/>
          <p14:tracePt t="65613" x="2628900" y="2278063"/>
          <p14:tracePt t="65621" x="2628900" y="2290763"/>
          <p14:tracePt t="65634" x="2641600" y="2290763"/>
          <p14:tracePt t="65658" x="2654300" y="2290763"/>
          <p14:tracePt t="65921" x="2678113" y="2290763"/>
          <p14:tracePt t="65932" x="2716213" y="2290763"/>
          <p14:tracePt t="65945" x="2767013" y="2290763"/>
          <p14:tracePt t="65957" x="2816225" y="2290763"/>
          <p14:tracePt t="65970" x="2867025" y="2290763"/>
          <p14:tracePt t="65985" x="2890838" y="2290763"/>
          <p14:tracePt t="65995" x="2903538" y="2290763"/>
          <p14:tracePt t="66008" x="2916238" y="2290763"/>
          <p14:tracePt t="66020" x="2928938" y="2290763"/>
          <p14:tracePt t="66156" x="2928938" y="2278063"/>
          <p14:tracePt t="66181" x="2941638" y="2278063"/>
          <p14:tracePt t="66206" x="2967038" y="2278063"/>
          <p14:tracePt t="66218" x="2992438" y="2278063"/>
          <p14:tracePt t="66230" x="3016250" y="2278063"/>
          <p14:tracePt t="66244" x="3041650" y="2278063"/>
          <p14:tracePt t="66256" x="3054350" y="2278063"/>
          <p14:tracePt t="66268" x="3067050" y="2278063"/>
          <p14:tracePt t="66293" x="3079750" y="2278063"/>
          <p14:tracePt t="68012" x="3103563" y="2278063"/>
          <p14:tracePt t="68023" x="3154363" y="2278063"/>
          <p14:tracePt t="68036" x="3241675" y="2278063"/>
          <p14:tracePt t="68049" x="3317875" y="2265363"/>
          <p14:tracePt t="68063" x="3429000" y="2239963"/>
          <p14:tracePt t="68073" x="3567113" y="2201863"/>
          <p14:tracePt t="68085" x="3779838" y="2165350"/>
          <p14:tracePt t="68099" x="3943350" y="2165350"/>
          <p14:tracePt t="68111" x="4056063" y="2165350"/>
          <p14:tracePt t="68123" x="4130675" y="2165350"/>
          <p14:tracePt t="68136" x="4181475" y="2165350"/>
          <p14:tracePt t="68149" x="4192588" y="2165350"/>
          <p14:tracePt t="68160" x="4205288" y="2165350"/>
          <p14:tracePt t="68173" x="4217988" y="2165350"/>
          <p14:tracePt t="68311" x="4181475" y="2178050"/>
          <p14:tracePt t="68322" x="4068763" y="2201863"/>
          <p14:tracePt t="68335" x="3968750" y="2227263"/>
          <p14:tracePt t="68346" x="3867150" y="2252663"/>
          <p14:tracePt t="68358" x="3792538" y="2252663"/>
          <p14:tracePt t="68370" x="3743325" y="2252663"/>
          <p14:tracePt t="68382" x="3717925" y="2252663"/>
          <p14:tracePt t="68395" x="3705225" y="2252663"/>
          <p14:tracePt t="68407" x="3692525" y="2252663"/>
          <p14:tracePt t="68420" x="3679825" y="2252663"/>
          <p14:tracePt t="68744" x="3679825" y="2239963"/>
          <p14:tracePt t="68756" x="3692525" y="2227263"/>
          <p14:tracePt t="68781" x="3692525" y="2214563"/>
          <p14:tracePt t="68879" x="3717925" y="2201863"/>
          <p14:tracePt t="68892" x="3717925" y="2190750"/>
          <p14:tracePt t="68905" x="3730625" y="2190750"/>
          <p14:tracePt t="68918" x="3730625" y="2178050"/>
          <p14:tracePt t="68942" x="3743325" y="2178050"/>
          <p14:tracePt t="70494" x="3756025" y="2178050"/>
          <p14:tracePt t="70519" x="3767138" y="2178050"/>
          <p14:tracePt t="70531" x="3779838" y="2178050"/>
          <p14:tracePt t="70548" x="3792538" y="2178050"/>
          <p14:tracePt t="70557" x="3817938" y="2178050"/>
          <p14:tracePt t="70568" x="3856038" y="2178050"/>
          <p14:tracePt t="70581" x="3930650" y="2165350"/>
          <p14:tracePt t="70594" x="4017963" y="2152650"/>
          <p14:tracePt t="70610" x="4081463" y="2152650"/>
          <p14:tracePt t="70618" x="4143375" y="2152650"/>
          <p14:tracePt t="70631" x="4192588" y="2152650"/>
          <p14:tracePt t="70643" x="4256088" y="2152650"/>
          <p14:tracePt t="70659" x="4318000" y="2152650"/>
          <p14:tracePt t="70672" x="4394200" y="2165350"/>
          <p14:tracePt t="70681" x="4456113" y="2178050"/>
          <p14:tracePt t="70693" x="4530725" y="2201863"/>
          <p14:tracePt t="70709" x="4606925" y="2227263"/>
          <p14:tracePt t="70718" x="4656138" y="2252663"/>
          <p14:tracePt t="70731" x="4706938" y="2265363"/>
          <p14:tracePt t="70743" x="4743450" y="2265363"/>
          <p14:tracePt t="70755" x="4781550" y="2278063"/>
          <p14:tracePt t="70768" x="4806950" y="2303463"/>
          <p14:tracePt t="70780" x="4832350" y="2303463"/>
          <p14:tracePt t="70797" x="4868863" y="2303463"/>
          <p14:tracePt t="70804" x="4894263" y="2314575"/>
          <p14:tracePt t="70817" x="4919663" y="2314575"/>
          <p14:tracePt t="70830" x="4956175" y="2314575"/>
          <p14:tracePt t="70844" x="4981575" y="2327275"/>
          <p14:tracePt t="70866" x="5006975" y="2327275"/>
          <p14:tracePt t="70919" x="5019675" y="2327275"/>
          <p14:tracePt t="70929" x="5032375" y="2327275"/>
          <p14:tracePt t="70941" x="5045075" y="2327275"/>
          <p14:tracePt t="70953" x="5068888" y="2327275"/>
          <p14:tracePt t="70966" x="5081588" y="2327275"/>
          <p14:tracePt t="70979" x="5094288" y="2327275"/>
          <p14:tracePt t="70994" x="5119688" y="2327275"/>
          <p14:tracePt t="71003" x="5145088" y="2314575"/>
          <p14:tracePt t="71015" x="5194300" y="2314575"/>
          <p14:tracePt t="71029" x="5232400" y="2290763"/>
          <p14:tracePt t="71048" x="5281613" y="2278063"/>
          <p14:tracePt t="71054" x="5319713" y="2252663"/>
          <p14:tracePt t="71067" x="5357813" y="2239963"/>
          <p14:tracePt t="71077" x="5383213" y="2239963"/>
          <p14:tracePt t="71090" x="5394325" y="2227263"/>
          <p14:tracePt t="71102" x="5407025" y="2227263"/>
          <p14:tracePt t="71126" x="5419725" y="2214563"/>
          <p14:tracePt t="71168" x="5432425" y="2214563"/>
          <p14:tracePt t="71698" x="5445125" y="2214563"/>
          <p14:tracePt t="71711" x="5483225" y="2201863"/>
          <p14:tracePt t="71724" x="5507038" y="2201863"/>
          <p14:tracePt t="71736" x="5545138" y="2201863"/>
          <p14:tracePt t="71748" x="5595938" y="2201863"/>
          <p14:tracePt t="71761" x="5645150" y="2201863"/>
          <p14:tracePt t="71773" x="5732463" y="2190750"/>
          <p14:tracePt t="71786" x="5795963" y="2190750"/>
          <p14:tracePt t="71797" x="5870575" y="2190750"/>
          <p14:tracePt t="71813" x="5983288" y="2178050"/>
          <p14:tracePt t="71823" x="6146800" y="2178050"/>
          <p14:tracePt t="71835" x="6296025" y="2178050"/>
          <p14:tracePt t="71848" x="6434138" y="2165350"/>
          <p14:tracePt t="71858" x="6534150" y="2165350"/>
          <p14:tracePt t="71870" x="6621463" y="2165350"/>
          <p14:tracePt t="71883" x="6684963" y="2152650"/>
          <p14:tracePt t="71895" x="6759575" y="2152650"/>
          <p14:tracePt t="71912" x="6821488" y="2152650"/>
          <p14:tracePt t="71921" x="6910388" y="2152650"/>
          <p14:tracePt t="71933" x="6972300" y="2152650"/>
          <p14:tracePt t="71945" x="7021513" y="2152650"/>
          <p14:tracePt t="71957" x="7072313" y="2152650"/>
          <p14:tracePt t="71971" x="7097713" y="2165350"/>
          <p14:tracePt t="71986" x="7110413" y="2165350"/>
          <p14:tracePt t="71998" x="7123113" y="2165350"/>
          <p14:tracePt t="72021" x="7123113" y="2178050"/>
          <p14:tracePt t="72046" x="7134225" y="2178050"/>
          <p14:tracePt t="72108" x="7146925" y="2178050"/>
          <p14:tracePt t="72120" x="7146925" y="2190750"/>
          <p14:tracePt t="72146" x="7172325" y="2201863"/>
          <p14:tracePt t="72168" x="7185025" y="2201863"/>
          <p14:tracePt t="72181" x="7185025" y="2214563"/>
          <p14:tracePt t="72194" x="7197725" y="2214563"/>
          <p14:tracePt t="72206" x="7210425" y="2214563"/>
          <p14:tracePt t="72220" x="7223125" y="2214563"/>
          <p14:tracePt t="72233" x="7235825" y="2214563"/>
          <p14:tracePt t="72246" x="7246938" y="2214563"/>
          <p14:tracePt t="72257" x="7272338" y="2214563"/>
          <p14:tracePt t="72289" x="7285038" y="2214563"/>
          <p14:tracePt t="72319" x="7297738" y="2214563"/>
          <p14:tracePt t="72357" x="7310438" y="2214563"/>
          <p14:tracePt t="72369" x="7323138" y="2214563"/>
          <p14:tracePt t="72394" x="7335838" y="2214563"/>
          <p14:tracePt t="72420" x="7348538" y="2214563"/>
          <p14:tracePt t="72455" x="7359650" y="2214563"/>
          <p14:tracePt t="72469" x="7372350" y="2214563"/>
          <p14:tracePt t="72505" x="7385050" y="2214563"/>
          <p14:tracePt t="72518" x="7385050" y="2201863"/>
          <p14:tracePt t="72531" x="7397750" y="2201863"/>
          <p14:tracePt t="72543" x="7397750" y="2190750"/>
          <p14:tracePt t="72556" x="7410450" y="2190750"/>
          <p14:tracePt t="72567" x="7423150" y="2190750"/>
          <p14:tracePt t="72580" x="7435850" y="2190750"/>
          <p14:tracePt t="72593" x="7448550" y="2190750"/>
          <p14:tracePt t="72605" x="7459663" y="2178050"/>
          <p14:tracePt t="72617" x="7485063" y="2178050"/>
          <p14:tracePt t="72630" x="7497763" y="2178050"/>
          <p14:tracePt t="72642" x="7510463" y="2165350"/>
          <p14:tracePt t="72654" x="7535863" y="2152650"/>
          <p14:tracePt t="72667" x="7561263" y="2152650"/>
          <p14:tracePt t="72679" x="7572375" y="2152650"/>
          <p14:tracePt t="72692" x="7597775" y="2152650"/>
          <p14:tracePt t="72705" x="7610475" y="2152650"/>
          <p14:tracePt t="72729" x="7635875" y="2139950"/>
          <p14:tracePt t="72741" x="7648575" y="2139950"/>
          <p14:tracePt t="72755" x="7661275" y="2139950"/>
          <p14:tracePt t="72768" x="7685088" y="2139950"/>
          <p14:tracePt t="72779" x="7710488" y="2139950"/>
          <p14:tracePt t="72792" x="7761288" y="2127250"/>
          <p14:tracePt t="72804" x="7773988" y="2127250"/>
          <p14:tracePt t="72819" x="7785100" y="2127250"/>
          <p14:tracePt t="72829" x="7797800" y="2127250"/>
          <p14:tracePt t="72841" x="7823200" y="2127250"/>
          <p14:tracePt t="72865" x="7835900" y="2127250"/>
          <p14:tracePt t="73673" x="7823200" y="2127250"/>
          <p14:tracePt t="73685" x="7761288" y="2114550"/>
          <p14:tracePt t="73697" x="7635875" y="2114550"/>
          <p14:tracePt t="73710" x="7310438" y="2114550"/>
          <p14:tracePt t="73723" x="6708775" y="2201863"/>
          <p14:tracePt t="73734" x="5883275" y="2390775"/>
          <p14:tracePt t="73746" x="5194300" y="2590800"/>
          <p14:tracePt t="73758" x="4418013" y="2790825"/>
          <p14:tracePt t="73771" x="3856038" y="2941638"/>
          <p14:tracePt t="73786" x="3317875" y="3054350"/>
          <p14:tracePt t="73795" x="2879725" y="3141663"/>
          <p14:tracePt t="73809" x="2654300" y="3165475"/>
          <p14:tracePt t="73820" x="2541588" y="3190875"/>
          <p14:tracePt t="73833" x="2452688" y="3190875"/>
          <p14:tracePt t="73845" x="2416175" y="3203575"/>
          <p14:tracePt t="73858" x="2403475" y="3203575"/>
          <p14:tracePt t="73870" x="2378075" y="3203575"/>
          <p14:tracePt t="73882" x="2365375" y="3203575"/>
          <p14:tracePt t="73921" x="2352675" y="3203575"/>
          <p14:tracePt t="73983" x="2303463" y="3203575"/>
          <p14:tracePt t="73996" x="2203450" y="3203575"/>
          <p14:tracePt t="74008" x="2127250" y="3203575"/>
          <p14:tracePt t="74020" x="2065338" y="3203575"/>
          <p14:tracePt t="74037" x="2014538" y="3190875"/>
          <p14:tracePt t="74046" x="1978025" y="3141663"/>
          <p14:tracePt t="74058" x="1952625" y="3103563"/>
          <p14:tracePt t="74073" x="1939925" y="3065463"/>
          <p14:tracePt t="74082" x="1939925" y="3028950"/>
          <p14:tracePt t="74095" x="1952625" y="2952750"/>
          <p14:tracePt t="74108" x="2078038" y="2840038"/>
          <p14:tracePt t="74121" x="2290763" y="2728913"/>
          <p14:tracePt t="74131" x="2428875" y="2678113"/>
          <p14:tracePt t="74143" x="2490788" y="2652713"/>
          <p14:tracePt t="74160" x="2554288" y="2652713"/>
          <p14:tracePt t="74169" x="2578100" y="2640013"/>
          <p14:tracePt t="74181" x="2590800" y="2640013"/>
          <p14:tracePt t="74193" x="2603500" y="2652713"/>
          <p14:tracePt t="74219" x="2616200" y="2652713"/>
          <p14:tracePt t="74231" x="2616200" y="2665413"/>
          <p14:tracePt t="74285" x="2628900" y="2665413"/>
          <p14:tracePt t="74305" x="2628900" y="2678113"/>
          <p14:tracePt t="74331" x="2641600" y="2678113"/>
          <p14:tracePt t="74355" x="2654300" y="2678113"/>
          <p14:tracePt t="74369" x="2678113" y="2690813"/>
          <p14:tracePt t="74394" x="2690813" y="2690813"/>
          <p14:tracePt t="74419" x="2703513" y="2690813"/>
          <p14:tracePt t="74493" x="2716213" y="2690813"/>
          <p14:tracePt t="74517" x="2728913" y="2690813"/>
          <p14:tracePt t="74542" x="2741613" y="2690813"/>
          <p14:tracePt t="74567" x="2754313" y="2690813"/>
          <p14:tracePt t="74579" x="2767013" y="2690813"/>
          <p14:tracePt t="74604" x="2778125" y="2690813"/>
          <p14:tracePt t="74617" x="2790825" y="2690813"/>
          <p14:tracePt t="74629" x="2803525" y="2690813"/>
          <p14:tracePt t="74641" x="2816225" y="2690813"/>
          <p14:tracePt t="74657" x="2828925" y="2690813"/>
          <p14:tracePt t="74679" x="2854325" y="2690813"/>
          <p14:tracePt t="74703" x="2867025" y="2690813"/>
          <p14:tracePt t="74716" x="2903538" y="2690813"/>
          <p14:tracePt t="74728" x="2941638" y="2690813"/>
          <p14:tracePt t="74740" x="3003550" y="2690813"/>
          <p14:tracePt t="74753" x="3054350" y="2690813"/>
          <p14:tracePt t="74764" x="3103563" y="2690813"/>
          <p14:tracePt t="74785" x="3128963" y="2690813"/>
          <p14:tracePt t="74792" x="3141663" y="2690813"/>
          <p14:tracePt t="74803" x="3167063" y="2690813"/>
          <p14:tracePt t="75423" x="3179763" y="2690813"/>
          <p14:tracePt t="75435" x="3216275" y="2690813"/>
          <p14:tracePt t="75448" x="3279775" y="2690813"/>
          <p14:tracePt t="75461" x="3341688" y="2690813"/>
          <p14:tracePt t="75473" x="3392488" y="2690813"/>
          <p14:tracePt t="75485" x="3429000" y="2678113"/>
          <p14:tracePt t="75499" x="3454400" y="2678113"/>
          <p14:tracePt t="75512" x="3467100" y="2678113"/>
          <p14:tracePt t="75523" x="3505200" y="2678113"/>
          <p14:tracePt t="75539" x="3530600" y="2678113"/>
          <p14:tracePt t="75548" x="3579813" y="2678113"/>
          <p14:tracePt t="75562" x="3617913" y="2678113"/>
          <p14:tracePt t="75573" x="3667125" y="2678113"/>
          <p14:tracePt t="75585" x="3705225" y="2678113"/>
          <p14:tracePt t="75598" x="3743325" y="2678113"/>
          <p14:tracePt t="75612" x="3767138" y="2678113"/>
          <p14:tracePt t="75622" x="3779838" y="2665413"/>
          <p14:tracePt t="75635" x="3792538" y="2665413"/>
          <p14:tracePt t="75648" x="3805238" y="2665413"/>
          <p14:tracePt t="75663" x="3817938" y="2665413"/>
          <p14:tracePt t="75684" x="3830638" y="2665413"/>
          <p14:tracePt t="75696" x="3843338" y="2665413"/>
          <p14:tracePt t="75709" x="3867150" y="2665413"/>
          <p14:tracePt t="75721" x="3917950" y="2665413"/>
          <p14:tracePt t="75734" x="3956050" y="2652713"/>
          <p14:tracePt t="75747" x="3979863" y="2652713"/>
          <p14:tracePt t="75759" x="4005263" y="2652713"/>
          <p14:tracePt t="75771" x="4043363" y="2640013"/>
          <p14:tracePt t="75786" x="4056063" y="2640013"/>
          <p14:tracePt t="75796" x="4068763" y="2640013"/>
          <p14:tracePt t="75809" x="4092575" y="2640013"/>
          <p14:tracePt t="75821" x="4117975" y="2640013"/>
          <p14:tracePt t="75833" x="4130675" y="2640013"/>
          <p14:tracePt t="75847" x="4143375" y="2640013"/>
          <p14:tracePt t="75859" x="4168775" y="2640013"/>
          <p14:tracePt t="75870" x="4192588" y="2640013"/>
          <p14:tracePt t="75882" x="4217988" y="2640013"/>
          <p14:tracePt t="75893" x="4243388" y="2640013"/>
          <p14:tracePt t="75911" x="4281488" y="2640013"/>
          <p14:tracePt t="75918" x="4305300" y="2640013"/>
          <p14:tracePt t="75931" x="4330700" y="2640013"/>
          <p14:tracePt t="75945" x="4356100" y="2640013"/>
          <p14:tracePt t="75957" x="4381500" y="2640013"/>
          <p14:tracePt t="75969" x="4406900" y="2640013"/>
          <p14:tracePt t="75982" x="4418013" y="2640013"/>
          <p14:tracePt t="75995" x="4430713" y="2640013"/>
          <p14:tracePt t="76006" x="4443413" y="2640013"/>
          <p14:tracePt t="76018" x="4456113" y="2640013"/>
          <p14:tracePt t="76037" x="4468813" y="2640013"/>
          <p14:tracePt t="76045" x="4481513" y="2640013"/>
          <p14:tracePt t="76055" x="4494213" y="2640013"/>
          <p14:tracePt t="76067" x="4518025" y="2652713"/>
          <p14:tracePt t="76080" x="4543425" y="2652713"/>
          <p14:tracePt t="76092" x="4581525" y="2652713"/>
          <p14:tracePt t="76104" x="4630738" y="2652713"/>
          <p14:tracePt t="76117" x="4694238" y="2652713"/>
          <p14:tracePt t="76380" x="4706938" y="2652713"/>
          <p14:tracePt t="76392" x="4732338" y="2652713"/>
          <p14:tracePt t="76408" x="4768850" y="2652713"/>
          <p14:tracePt t="76416" x="4781550" y="2652713"/>
          <p14:tracePt t="76430" x="4806950" y="2652713"/>
          <p14:tracePt t="76442" x="4819650" y="2652713"/>
          <p14:tracePt t="76454" x="4832350" y="2652713"/>
          <p14:tracePt t="76466" x="4856163" y="2652713"/>
          <p14:tracePt t="76483" x="4894263" y="2665413"/>
          <p14:tracePt t="76492" x="4968875" y="2665413"/>
          <p14:tracePt t="76504" x="5119688" y="2665413"/>
          <p14:tracePt t="76516" x="5257800" y="2678113"/>
          <p14:tracePt t="76533" x="5419725" y="2678113"/>
          <p14:tracePt t="76541" x="5657850" y="2690813"/>
          <p14:tracePt t="76555" x="5832475" y="2703513"/>
          <p14:tracePt t="76566" x="5957888" y="2716213"/>
          <p14:tracePt t="76578" x="6021388" y="2716213"/>
          <p14:tracePt t="76591" x="6057900" y="2728913"/>
          <p14:tracePt t="76604" x="6096000" y="2740025"/>
          <p14:tracePt t="76616" x="6108700" y="2740025"/>
          <p14:tracePt t="76627" x="6121400" y="2740025"/>
          <p14:tracePt t="76639" x="6134100" y="2740025"/>
          <p14:tracePt t="76657" x="6146800" y="2740025"/>
          <p14:tracePt t="76666" x="6157913" y="2740025"/>
          <p14:tracePt t="76678" x="6170613" y="2740025"/>
          <p14:tracePt t="76689" x="6221413" y="2740025"/>
          <p14:tracePt t="76702" x="6308725" y="2752725"/>
          <p14:tracePt t="76717" x="6408738" y="2752725"/>
          <p14:tracePt t="76727" x="6496050" y="2752725"/>
          <p14:tracePt t="76739" x="6546850" y="2752725"/>
          <p14:tracePt t="76751" x="6596063" y="2752725"/>
          <p14:tracePt t="76768" x="6621463" y="2752725"/>
          <p14:tracePt t="76779" x="6659563" y="2765425"/>
          <p14:tracePt t="76788" x="6684963" y="2765425"/>
          <p14:tracePt t="76801" x="6696075" y="2765425"/>
          <p14:tracePt t="76815" x="6708775" y="2765425"/>
          <p14:tracePt t="76825" x="6734175" y="2765425"/>
          <p14:tracePt t="76838" x="6746875" y="2765425"/>
          <p14:tracePt t="76851" x="6759575" y="2765425"/>
          <p14:tracePt t="76875" x="6772275" y="2765425"/>
          <p14:tracePt t="76904" x="6784975" y="2765425"/>
          <p14:tracePt t="76937" x="6797675" y="2765425"/>
          <p14:tracePt t="76950" x="6808788" y="2765425"/>
          <p14:tracePt t="77547" x="6821488" y="2765425"/>
          <p14:tracePt t="77559" x="6859588" y="2765425"/>
          <p14:tracePt t="77571" x="6884988" y="2765425"/>
          <p14:tracePt t="77584" x="6921500" y="2765425"/>
          <p14:tracePt t="77596" x="6946900" y="2765425"/>
          <p14:tracePt t="77608" x="6985000" y="2765425"/>
          <p14:tracePt t="77622" x="7010400" y="2765425"/>
          <p14:tracePt t="77638" x="7046913" y="2778125"/>
          <p14:tracePt t="77646" x="7097713" y="2778125"/>
          <p14:tracePt t="77662" x="7197725" y="2778125"/>
          <p14:tracePt t="77671" x="7335838" y="2778125"/>
          <p14:tracePt t="77683" x="7448550" y="2778125"/>
          <p14:tracePt t="77695" x="7548563" y="2790825"/>
          <p14:tracePt t="77708" x="7648575" y="2790825"/>
          <p14:tracePt t="77721" x="7761288" y="2790825"/>
          <p14:tracePt t="77732" x="7874000" y="2790825"/>
          <p14:tracePt t="77746" x="7961313" y="2790825"/>
          <p14:tracePt t="77758" x="8010525" y="2790825"/>
          <p14:tracePt t="77771" x="8061325" y="2778125"/>
          <p14:tracePt t="77788" x="8110538" y="2778125"/>
          <p14:tracePt t="77796" x="8148638" y="2778125"/>
          <p14:tracePt t="77808" x="8186738" y="2778125"/>
          <p14:tracePt t="77820" x="8223250" y="2778125"/>
          <p14:tracePt t="77831" x="8248650" y="2765425"/>
          <p14:tracePt t="77843" x="8274050" y="2765425"/>
          <p14:tracePt t="77857" x="8299450" y="2752725"/>
          <p14:tracePt t="77870" x="8324850" y="2752725"/>
          <p14:tracePt t="77881" x="8361363" y="2752725"/>
          <p14:tracePt t="77893" x="8386763" y="2752725"/>
          <p14:tracePt t="77918" x="8435975" y="2752725"/>
          <p14:tracePt t="77931" x="8448675" y="2752725"/>
          <p14:tracePt t="77943" x="8461375" y="2740025"/>
          <p14:tracePt t="77955" x="8486775" y="2740025"/>
          <p14:tracePt t="77971" x="8499475" y="2740025"/>
          <p14:tracePt t="77981" x="8512175" y="2740025"/>
          <p14:tracePt t="77993" x="8524875" y="2740025"/>
          <p14:tracePt t="78018" x="8548688" y="2740025"/>
          <p14:tracePt t="78042" x="8561388" y="2740025"/>
          <p14:tracePt t="78055" x="8574088" y="2728913"/>
          <p14:tracePt t="78069" x="8586788" y="2728913"/>
          <p14:tracePt t="78080" x="8599488" y="2728913"/>
          <p14:tracePt t="78092" x="8612188" y="2728913"/>
          <p14:tracePt t="78104" x="8624888" y="2728913"/>
          <p14:tracePt t="78121" x="8650288" y="2728913"/>
          <p14:tracePt t="78130" x="8661400" y="2716213"/>
          <p14:tracePt t="78142" x="8686800" y="2716213"/>
          <p14:tracePt t="78158" x="8699500" y="2703513"/>
          <p14:tracePt t="78168" x="8712200" y="2703513"/>
          <p14:tracePt t="78255" x="8661400" y="2703513"/>
          <p14:tracePt t="78266" x="8624888" y="2703513"/>
          <p14:tracePt t="78283" x="8574088" y="2703513"/>
          <p14:tracePt t="78292" x="8512175" y="2703513"/>
          <p14:tracePt t="78304" x="8386763" y="2703513"/>
          <p14:tracePt t="78317" x="8261350" y="2703513"/>
          <p14:tracePt t="78329" x="8099425" y="2716213"/>
          <p14:tracePt t="78341" x="7897813" y="2752725"/>
          <p14:tracePt t="78357" x="7510463" y="2816225"/>
          <p14:tracePt t="78366" x="7246938" y="2865438"/>
          <p14:tracePt t="78378" x="7072313" y="2916238"/>
          <p14:tracePt t="78391" x="6897688" y="2965450"/>
          <p14:tracePt t="78406" x="6696075" y="3016250"/>
          <p14:tracePt t="78415" x="6496050" y="3065463"/>
          <p14:tracePt t="78428" x="6346825" y="3090863"/>
          <p14:tracePt t="78440" x="6234113" y="3103563"/>
          <p14:tracePt t="78452" x="6108700" y="3141663"/>
          <p14:tracePt t="78465" x="5970588" y="3165475"/>
          <p14:tracePt t="78477" x="5821363" y="3178175"/>
          <p14:tracePt t="78490" x="5670550" y="3178175"/>
          <p14:tracePt t="78502" x="5557838" y="3190875"/>
          <p14:tracePt t="78514" x="5457825" y="3203575"/>
          <p14:tracePt t="78534" x="5383213" y="3203575"/>
          <p14:tracePt t="78542" x="5319713" y="3216275"/>
          <p14:tracePt t="78552" x="5232400" y="3216275"/>
          <p14:tracePt t="78564" x="5106988" y="3216275"/>
          <p14:tracePt t="78576" x="4994275" y="3216275"/>
          <p14:tracePt t="78589" x="4894263" y="3216275"/>
          <p14:tracePt t="78600" x="4832350" y="3216275"/>
          <p14:tracePt t="78614" x="4768850" y="3216275"/>
          <p14:tracePt t="78627" x="4719638" y="3216275"/>
          <p14:tracePt t="78639" x="4668838" y="3203575"/>
          <p14:tracePt t="78656" x="4619625" y="3203575"/>
          <p14:tracePt t="78663" x="4543425" y="3203575"/>
          <p14:tracePt t="78676" x="4443413" y="3190875"/>
          <p14:tracePt t="78689" x="4305300" y="3178175"/>
          <p14:tracePt t="78701" x="4217988" y="3165475"/>
          <p14:tracePt t="78713" x="4130675" y="3154363"/>
          <p14:tracePt t="78726" x="4081463" y="3141663"/>
          <p14:tracePt t="78740" x="4056063" y="3128963"/>
          <p14:tracePt t="78750" x="4030663" y="3116263"/>
          <p14:tracePt t="78762" x="4005263" y="3103563"/>
          <p14:tracePt t="78778" x="4005263" y="3090863"/>
          <p14:tracePt t="78826" x="4005263" y="3078163"/>
          <p14:tracePt t="78886" x="4017963" y="3078163"/>
          <p14:tracePt t="78902" x="4056063" y="3078163"/>
          <p14:tracePt t="78911" x="4117975" y="3078163"/>
          <p14:tracePt t="78924" x="4168775" y="3078163"/>
          <p14:tracePt t="78936" x="4243388" y="3078163"/>
          <p14:tracePt t="78948" x="4294188" y="3078163"/>
          <p14:tracePt t="78962" x="4368800" y="3065463"/>
          <p14:tracePt t="78975" x="4418013" y="3054350"/>
          <p14:tracePt t="78987" x="4481513" y="3054350"/>
          <p14:tracePt t="78999" x="4568825" y="3041650"/>
          <p14:tracePt t="79012" x="4643438" y="3041650"/>
          <p14:tracePt t="79027" x="4694238" y="3028950"/>
          <p14:tracePt t="79035" x="4743450" y="3028950"/>
          <p14:tracePt t="79049" x="4781550" y="3028950"/>
          <p14:tracePt t="79062" x="4819650" y="3028950"/>
          <p14:tracePt t="79076" x="4856163" y="3028950"/>
          <p14:tracePt t="79086" x="4906963" y="3028950"/>
          <p14:tracePt t="79099" x="4994275" y="3028950"/>
          <p14:tracePt t="79111" x="5057775" y="3028950"/>
          <p14:tracePt t="79126" x="5132388" y="3028950"/>
          <p14:tracePt t="79135" x="5170488" y="3028950"/>
          <p14:tracePt t="79151" x="5194300" y="3028950"/>
          <p14:tracePt t="79161" x="5219700" y="3028950"/>
          <p14:tracePt t="79175" x="5232400" y="3028950"/>
          <p14:tracePt t="79185" x="5257800" y="3028950"/>
          <p14:tracePt t="79211" x="5270500" y="3028950"/>
          <p14:tracePt t="79235" x="5281613" y="3028950"/>
          <p14:tracePt t="79259" x="5294313" y="3028950"/>
          <p14:tracePt t="79334" x="5307013" y="3028950"/>
          <p14:tracePt t="80339" x="5294313" y="3028950"/>
          <p14:tracePt t="80353" x="5232400" y="3028950"/>
          <p14:tracePt t="80365" x="5157788" y="3028950"/>
          <p14:tracePt t="80378" x="5032375" y="3041650"/>
          <p14:tracePt t="80389" x="4794250" y="3065463"/>
          <p14:tracePt t="80406" x="4394200" y="3154363"/>
          <p14:tracePt t="80415" x="3979863" y="3303588"/>
          <p14:tracePt t="80428" x="3492500" y="3516313"/>
          <p14:tracePt t="80439" x="3103563" y="3692525"/>
          <p14:tracePt t="80452" x="2867025" y="3754438"/>
          <p14:tracePt t="80465" x="2716213" y="3816350"/>
          <p14:tracePt t="80477" x="2590800" y="3854450"/>
          <p14:tracePt t="80489" x="2490788" y="3879850"/>
          <p14:tracePt t="80501" x="2416175" y="3879850"/>
          <p14:tracePt t="80515" x="2378075" y="3892550"/>
          <p14:tracePt t="80532" x="2365375" y="3892550"/>
          <p14:tracePt t="80564" x="2352675" y="3892550"/>
          <p14:tracePt t="80737" x="2365375" y="3892550"/>
          <p14:tracePt t="80749" x="2378075" y="3892550"/>
          <p14:tracePt t="80763" x="2403475" y="3854450"/>
          <p14:tracePt t="80779" x="2416175" y="3841750"/>
          <p14:tracePt t="80787" x="2416175" y="3829050"/>
          <p14:tracePt t="80799" x="2428875" y="3829050"/>
          <p14:tracePt t="80849" x="2428875" y="3816350"/>
          <p14:tracePt t="80924" x="2428875" y="3792538"/>
          <p14:tracePt t="80936" x="2428875" y="3779838"/>
          <p14:tracePt t="80961" x="2428875" y="3754438"/>
          <p14:tracePt t="80986" x="2428875" y="3741738"/>
          <p14:tracePt t="82053" x="2452688" y="3741738"/>
          <p14:tracePt t="82066" x="2490788" y="3741738"/>
          <p14:tracePt t="82078" x="2528888" y="3741738"/>
          <p14:tracePt t="82091" x="2565400" y="3741738"/>
          <p14:tracePt t="82102" x="2616200" y="3741738"/>
          <p14:tracePt t="82114" x="2654300" y="3741738"/>
          <p14:tracePt t="82127" x="2716213" y="3741738"/>
          <p14:tracePt t="82139" x="2828925" y="3741738"/>
          <p14:tracePt t="82153" x="2928938" y="3741738"/>
          <p14:tracePt t="82164" x="3028950" y="3741738"/>
          <p14:tracePt t="82177" x="3067050" y="3741738"/>
          <p14:tracePt t="82189" x="3092450" y="3741738"/>
          <p14:tracePt t="82203" x="3116263" y="3741738"/>
          <p14:tracePt t="82252" x="3128963" y="3741738"/>
          <p14:tracePt t="82835" x="3154363" y="3741738"/>
          <p14:tracePt t="82848" x="3192463" y="3741738"/>
          <p14:tracePt t="82861" x="3241675" y="3741738"/>
          <p14:tracePt t="82873" x="3292475" y="3741738"/>
          <p14:tracePt t="82884" x="3341688" y="3741738"/>
          <p14:tracePt t="82900" x="3379788" y="3741738"/>
          <p14:tracePt t="82924" x="3479800" y="3741738"/>
          <p14:tracePt t="82935" x="3554413" y="3741738"/>
          <p14:tracePt t="82946" x="3630613" y="3741738"/>
          <p14:tracePt t="82960" x="3705225" y="3741738"/>
          <p14:tracePt t="82972" x="3756025" y="3741738"/>
          <p14:tracePt t="82983" x="3792538" y="3741738"/>
          <p14:tracePt t="82996" x="3830638" y="3741738"/>
          <p14:tracePt t="83009" x="3879850" y="3741738"/>
          <p14:tracePt t="83025" x="3917950" y="3741738"/>
          <p14:tracePt t="83034" x="3968750" y="3741738"/>
          <p14:tracePt t="83047" x="4005263" y="3741738"/>
          <p14:tracePt t="83058" x="4043363" y="3741738"/>
          <p14:tracePt t="83072" x="4068763" y="3741738"/>
          <p14:tracePt t="83084" x="4081463" y="3741738"/>
          <p14:tracePt t="83096" x="4105275" y="3741738"/>
          <p14:tracePt t="83108" x="4117975" y="3741738"/>
          <p14:tracePt t="83133" x="4143375" y="3741738"/>
          <p14:tracePt t="83149" x="4156075" y="3741738"/>
          <p14:tracePt t="83159" x="4181475" y="3741738"/>
          <p14:tracePt t="83172" x="4205288" y="3741738"/>
          <p14:tracePt t="83183" x="4243388" y="3729038"/>
          <p14:tracePt t="83197" x="4305300" y="3716338"/>
          <p14:tracePt t="83209" x="4356100" y="3703638"/>
          <p14:tracePt t="83220" x="4418013" y="3679825"/>
          <p14:tracePt t="83233" x="4456113" y="3679825"/>
          <p14:tracePt t="83245" x="4494213" y="3667125"/>
          <p14:tracePt t="83257" x="4518025" y="3667125"/>
          <p14:tracePt t="83274" x="4543425" y="3654425"/>
          <p14:tracePt t="83282" x="4568825" y="3641725"/>
          <p14:tracePt t="83295" x="4594225" y="3641725"/>
          <p14:tracePt t="83307" x="4619625" y="3629025"/>
          <p14:tracePt t="83319" x="4643438" y="3629025"/>
          <p14:tracePt t="83331" x="4668838" y="3616325"/>
          <p14:tracePt t="83344" x="4706938" y="3616325"/>
          <p14:tracePt t="83357" x="4743450" y="3616325"/>
          <p14:tracePt t="83368" x="4794250" y="3616325"/>
          <p14:tracePt t="83380" x="4843463" y="3616325"/>
          <p14:tracePt t="83397" x="4894263" y="3616325"/>
          <p14:tracePt t="83407" x="4932363" y="3616325"/>
          <p14:tracePt t="83419" x="4968875" y="3616325"/>
          <p14:tracePt t="83431" x="5032375" y="3616325"/>
          <p14:tracePt t="83444" x="5068888" y="3616325"/>
          <p14:tracePt t="83458" x="5106988" y="3603625"/>
          <p14:tracePt t="83468" x="5157788" y="3590925"/>
          <p14:tracePt t="83480" x="5194300" y="3590925"/>
          <p14:tracePt t="83493" x="5232400" y="3590925"/>
          <p14:tracePt t="83505" x="5257800" y="3590925"/>
          <p14:tracePt t="83525" x="5281613" y="3579813"/>
          <p14:tracePt t="83532" x="5307013" y="3579813"/>
          <p14:tracePt t="83543" x="5319713" y="3579813"/>
          <p14:tracePt t="83568" x="5332413" y="3579813"/>
          <p14:tracePt t="83580" x="5345113" y="3579813"/>
          <p14:tracePt t="83617" x="5357813" y="3579813"/>
          <p14:tracePt t="83668" x="5370513" y="3579813"/>
          <p14:tracePt t="84155" x="5419725" y="3579813"/>
          <p14:tracePt t="84164" x="5457825" y="3579813"/>
          <p14:tracePt t="84177" x="5483225" y="3579813"/>
          <p14:tracePt t="84189" x="5495925" y="3579813"/>
          <p14:tracePt t="84200" x="5519738" y="3579813"/>
          <p14:tracePt t="84212" x="5545138" y="3579813"/>
          <p14:tracePt t="84225" x="5570538" y="3579813"/>
          <p14:tracePt t="84238" x="5619750" y="3579813"/>
          <p14:tracePt t="84250" x="5657850" y="3579813"/>
          <p14:tracePt t="84263" x="5708650" y="3579813"/>
          <p14:tracePt t="84278" x="5745163" y="3579813"/>
          <p14:tracePt t="84288" x="5770563" y="3579813"/>
          <p14:tracePt t="84300" x="5795963" y="3590925"/>
          <p14:tracePt t="84312" x="5808663" y="3590925"/>
          <p14:tracePt t="84324" x="5821363" y="3590925"/>
          <p14:tracePt t="84337" x="5832475" y="3590925"/>
          <p14:tracePt t="84350" x="5857875" y="3590925"/>
          <p14:tracePt t="84362" x="5870575" y="3590925"/>
          <p14:tracePt t="84375" x="5908675" y="3590925"/>
          <p14:tracePt t="84387" x="5970588" y="3603625"/>
          <p14:tracePt t="84402" x="6021388" y="3603625"/>
          <p14:tracePt t="84412" x="6057900" y="3603625"/>
          <p14:tracePt t="84425" x="6096000" y="3603625"/>
          <p14:tracePt t="84437" x="6121400" y="3603625"/>
          <p14:tracePt t="84449" x="6157913" y="3603625"/>
          <p14:tracePt t="84462" x="6196013" y="3603625"/>
          <p14:tracePt t="84473" x="6234113" y="3603625"/>
          <p14:tracePt t="84487" x="6270625" y="3616325"/>
          <p14:tracePt t="84499" x="6321425" y="3616325"/>
          <p14:tracePt t="84512" x="6370638" y="3616325"/>
          <p14:tracePt t="84529" x="6421438" y="3616325"/>
          <p14:tracePt t="84535" x="6459538" y="3629025"/>
          <p14:tracePt t="84548" x="6508750" y="3629025"/>
          <p14:tracePt t="84562" x="6546850" y="3629025"/>
          <p14:tracePt t="84572" x="6596063" y="3629025"/>
          <p14:tracePt t="84585" x="6646863" y="3629025"/>
          <p14:tracePt t="84599" x="6708775" y="3629025"/>
          <p14:tracePt t="84613" x="6759575" y="3629025"/>
          <p14:tracePt t="84623" x="6797675" y="3629025"/>
          <p14:tracePt t="84635" x="6821488" y="3629025"/>
          <p14:tracePt t="85170" x="6834188" y="3629025"/>
          <p14:tracePt t="85181" x="6846888" y="3629025"/>
          <p14:tracePt t="85194" x="6859588" y="3629025"/>
          <p14:tracePt t="85207" x="6884988" y="3629025"/>
          <p14:tracePt t="85220" x="6897688" y="3629025"/>
          <p14:tracePt t="85232" x="6910388" y="3629025"/>
          <p14:tracePt t="85243" x="6934200" y="3641725"/>
          <p14:tracePt t="85256" x="6959600" y="3641725"/>
          <p14:tracePt t="85272" x="6985000" y="3641725"/>
          <p14:tracePt t="85282" x="7010400" y="3641725"/>
          <p14:tracePt t="85292" x="7034213" y="3641725"/>
          <p14:tracePt t="85306" x="7085013" y="3641725"/>
          <p14:tracePt t="85318" x="7172325" y="3641725"/>
          <p14:tracePt t="85332" x="7285038" y="3641725"/>
          <p14:tracePt t="85343" x="7410450" y="3641725"/>
          <p14:tracePt t="85355" x="7561263" y="3667125"/>
          <p14:tracePt t="85368" x="7785100" y="3667125"/>
          <p14:tracePt t="85382" x="8099425" y="3679825"/>
          <p14:tracePt t="85396" x="8286750" y="3679825"/>
          <p14:tracePt t="85405" x="8435975" y="3692525"/>
          <p14:tracePt t="85417" x="8537575" y="3692525"/>
          <p14:tracePt t="85429" x="8586788" y="3692525"/>
          <p14:tracePt t="85454" x="8599488" y="3692525"/>
          <p14:tracePt t="86188" x="8612188" y="3692525"/>
          <p14:tracePt t="86201" x="8624888" y="3703638"/>
          <p14:tracePt t="86225" x="8637588" y="3703638"/>
          <p14:tracePt t="86238" x="8650288" y="3703638"/>
          <p14:tracePt t="86251" x="8661400" y="3703638"/>
          <p14:tracePt t="86262" x="8674100" y="3703638"/>
          <p14:tracePt t="86287" x="8699500" y="3703638"/>
          <p14:tracePt t="86312" x="8712200" y="3716338"/>
          <p14:tracePt t="86324" x="8724900" y="3716338"/>
          <p14:tracePt t="86349" x="8737600" y="3716338"/>
          <p14:tracePt t="86362" x="8750300" y="3716338"/>
          <p14:tracePt t="86386" x="8763000" y="3716338"/>
          <p14:tracePt t="86411" x="8774113" y="3729038"/>
          <p14:tracePt t="86423" x="8786813" y="3729038"/>
          <p14:tracePt t="86436" x="8799513" y="3741738"/>
          <p14:tracePt t="86448" x="8812213" y="3741738"/>
          <p14:tracePt t="86473" x="8824913" y="3741738"/>
          <p14:tracePt t="86485" x="8837613" y="3741738"/>
          <p14:tracePt t="86536" x="8850313" y="3741738"/>
          <p14:tracePt t="86673" x="8850313" y="3754438"/>
          <p14:tracePt t="86685" x="8863013" y="3754438"/>
          <p14:tracePt t="88870" x="8837613" y="3754438"/>
          <p14:tracePt t="88882" x="8763000" y="3754438"/>
          <p14:tracePt t="88895" x="8586788" y="3754438"/>
          <p14:tracePt t="88906" x="8348663" y="3741738"/>
          <p14:tracePt t="88917" x="7697788" y="3729038"/>
          <p14:tracePt t="88930" x="7046913" y="3703638"/>
          <p14:tracePt t="88943" x="6196013" y="3641725"/>
          <p14:tracePt t="88955" x="5207000" y="3590925"/>
          <p14:tracePt t="88967" x="4406900" y="3590925"/>
          <p14:tracePt t="88980" x="3454400" y="3567113"/>
          <p14:tracePt t="88992" x="2667000" y="3567113"/>
          <p14:tracePt t="89005" x="1827213" y="3567113"/>
          <p14:tracePt t="89017" x="1176338" y="3567113"/>
          <p14:tracePt t="89030" x="476250" y="3567113"/>
          <p14:tracePt t="89043" x="61913" y="3579813"/>
          <p14:tracePt t="89318" x="325438" y="3654425"/>
          <p14:tracePt t="89329" x="488950" y="3679825"/>
          <p14:tracePt t="89340" x="638175" y="3703638"/>
          <p14:tracePt t="89353" x="738188" y="3716338"/>
          <p14:tracePt t="89365" x="850900" y="3729038"/>
          <p14:tracePt t="89378" x="950913" y="3729038"/>
          <p14:tracePt t="89390" x="1014413" y="3741738"/>
          <p14:tracePt t="89403" x="1101725" y="3741738"/>
          <p14:tracePt t="89415" x="1150938" y="3741738"/>
          <p14:tracePt t="89427" x="1214438" y="3741738"/>
          <p14:tracePt t="89440" x="1252538" y="3741738"/>
          <p14:tracePt t="89453" x="1289050" y="3741738"/>
          <p14:tracePt t="89465" x="1327150" y="3741738"/>
          <p14:tracePt t="89540" x="1339850" y="3741738"/>
          <p14:tracePt t="89578" x="1363663" y="3741738"/>
          <p14:tracePt t="89590" x="1401763" y="3767138"/>
          <p14:tracePt t="89603" x="1465263" y="3803650"/>
          <p14:tracePt t="89615" x="1514475" y="3816350"/>
          <p14:tracePt t="89626" x="1577975" y="3841750"/>
          <p14:tracePt t="89639" x="1601788" y="3879850"/>
          <p14:tracePt t="89657" x="1627188" y="3892550"/>
          <p14:tracePt t="89667" x="1652588" y="3916363"/>
          <p14:tracePt t="89676" x="1689100" y="3954463"/>
          <p14:tracePt t="89689" x="1701800" y="3967163"/>
          <p14:tracePt t="89701" x="1727200" y="3992563"/>
          <p14:tracePt t="89717" x="1752600" y="3992563"/>
          <p14:tracePt t="89726" x="1778000" y="4017963"/>
          <p14:tracePt t="89739" x="1790700" y="4017963"/>
          <p14:tracePt t="89751" x="1814513" y="4041775"/>
          <p14:tracePt t="89780" x="1827213" y="4054475"/>
          <p14:tracePt t="89789" x="1839913" y="4079875"/>
          <p14:tracePt t="89802" x="1852613" y="4092575"/>
          <p14:tracePt t="89812" x="1878013" y="4092575"/>
          <p14:tracePt t="108535" x="1839913" y="4092575"/>
          <p14:tracePt t="108548" x="1790700" y="4092575"/>
          <p14:tracePt t="108560" x="1727200" y="4105275"/>
          <p14:tracePt t="108572" x="1689100" y="4105275"/>
          <p14:tracePt t="108584" x="1652588" y="4117975"/>
          <p14:tracePt t="108596" x="1627188" y="4129088"/>
          <p14:tracePt t="108609" x="1601788" y="4154488"/>
          <p14:tracePt t="108624" x="1565275" y="4167188"/>
          <p14:tracePt t="108634" x="1539875" y="4217988"/>
          <p14:tracePt t="108646" x="1514475" y="4267200"/>
          <p14:tracePt t="108659" x="1501775" y="4341813"/>
          <p14:tracePt t="108671" x="1501775" y="4418013"/>
          <p14:tracePt t="108684" x="1514475" y="4505325"/>
          <p14:tracePt t="108697" x="1589088" y="4605338"/>
          <p14:tracePt t="108709" x="1739900" y="4756150"/>
          <p14:tracePt t="108721" x="2078038" y="5018088"/>
          <p14:tracePt t="108733" x="2390775" y="5268913"/>
          <p14:tracePt t="108745" x="2667000" y="5443538"/>
          <p14:tracePt t="108758" x="2816225" y="5494338"/>
          <p14:tracePt t="109008" x="2979738" y="5481638"/>
          <p14:tracePt t="109019" x="3492500" y="5305425"/>
          <p14:tracePt t="109032" x="4543425" y="4943475"/>
          <p14:tracePt t="109045" x="5657850" y="4667250"/>
          <p14:tracePt t="109063" x="6821488" y="4467225"/>
          <p14:tracePt t="109071" x="7861300" y="4330700"/>
          <p14:tracePt t="109082" x="8474075" y="4279900"/>
          <p14:tracePt t="109094" x="8824913" y="4267200"/>
          <p14:tracePt t="109107" x="8986838" y="4254500"/>
          <p14:tracePt t="109119" x="9112250" y="4254500"/>
          <p14:tracePt t="109132" x="9163050" y="4254500"/>
          <p14:tracePt t="109144" x="9188450" y="4254500"/>
          <p14:tracePt t="109157" x="9199563" y="4254500"/>
          <p14:tracePt t="109219" x="9150350" y="4254500"/>
          <p14:tracePt t="109231" x="9037638" y="4254500"/>
          <p14:tracePt t="109243" x="8750300" y="4217988"/>
          <p14:tracePt t="109256" x="8348663" y="4154488"/>
          <p14:tracePt t="109268" x="7710488" y="3979863"/>
          <p14:tracePt t="109281" x="6934200" y="3754438"/>
          <p14:tracePt t="109295" x="5895975" y="3503613"/>
          <p14:tracePt t="109310" x="4856163" y="3316288"/>
          <p14:tracePt t="109319" x="3992563" y="3178175"/>
          <p14:tracePt t="109332" x="3167063" y="3103563"/>
          <p14:tracePt t="109345" x="2541588" y="3054350"/>
          <p14:tracePt t="109355" x="2203450" y="3041650"/>
          <p14:tracePt t="109368" x="2027238" y="3028950"/>
          <p14:tracePt t="109379" x="1965325" y="3028950"/>
          <p14:tracePt t="109396" x="1939925" y="3028950"/>
          <p14:tracePt t="109405" x="1927225" y="3028950"/>
          <p14:tracePt t="109417" x="1927225" y="3016250"/>
          <p14:tracePt t="109628" x="2003425" y="3054350"/>
          <p14:tracePt t="109640" x="2278063" y="3141663"/>
          <p14:tracePt t="109654" x="3092450" y="3378200"/>
          <p14:tracePt t="109666" x="4068763" y="3654425"/>
          <p14:tracePt t="109681" x="5170488" y="3905250"/>
          <p14:tracePt t="109689" x="6208713" y="4117975"/>
          <p14:tracePt t="109702" x="6946900" y="4267200"/>
          <p14:tracePt t="109714" x="7523163" y="4392613"/>
          <p14:tracePt t="109728" x="7986713" y="4479925"/>
          <p14:tracePt t="109739" x="8212138" y="4505325"/>
          <p14:tracePt t="109752" x="8312150" y="4530725"/>
          <p14:tracePt t="109765" x="8361363" y="4543425"/>
          <p14:tracePt t="109779" x="8386763" y="4554538"/>
          <p14:tracePt t="110063" x="8212138" y="4567238"/>
          <p14:tracePt t="110075" x="7935913" y="4579938"/>
          <p14:tracePt t="110088" x="7285038" y="4630738"/>
          <p14:tracePt t="110100" x="6621463" y="4705350"/>
          <p14:tracePt t="110112" x="5732463" y="4730750"/>
          <p14:tracePt t="110125" x="5019675" y="4756150"/>
          <p14:tracePt t="110137" x="4281488" y="4756150"/>
          <p14:tracePt t="110150" x="3767138" y="4756150"/>
          <p14:tracePt t="110163" x="3441700" y="4730750"/>
          <p14:tracePt t="110177" x="3141663" y="4730750"/>
          <p14:tracePt t="110186" x="2928938" y="4730750"/>
          <p14:tracePt t="110199" x="2803525" y="4730750"/>
          <p14:tracePt t="110211" x="2728913" y="4730750"/>
          <p14:tracePt t="110224" x="2703513" y="4730750"/>
          <p14:tracePt t="110249" x="2690813" y="4730750"/>
          <p14:tracePt t="110361" x="2690813" y="4743450"/>
          <p14:tracePt t="110796" x="2678113" y="4743450"/>
          <p14:tracePt t="110833" x="2678113" y="4756150"/>
          <p14:tracePt t="110845" x="2667000" y="4756150"/>
          <p14:tracePt t="110871" x="2654300" y="4768850"/>
          <p14:tracePt t="110897" x="2641600" y="4768850"/>
          <p14:tracePt t="110907" x="2628900" y="4779963"/>
          <p14:tracePt t="110919" x="2616200" y="4779963"/>
          <p14:tracePt t="110935" x="2603500" y="4779963"/>
          <p14:tracePt t="110943" x="2590800" y="4779963"/>
          <p14:tracePt t="110957" x="2565400" y="4792663"/>
          <p14:tracePt t="110968" x="2554288" y="4792663"/>
          <p14:tracePt t="110994" x="2541588" y="4792663"/>
          <p14:tracePt t="111615" x="2554288" y="4805363"/>
          <p14:tracePt t="111628" x="2590800" y="4805363"/>
          <p14:tracePt t="111640" x="2678113" y="4805363"/>
          <p14:tracePt t="111653" x="2803525" y="4805363"/>
          <p14:tracePt t="111664" x="3154363" y="4805363"/>
          <p14:tracePt t="111681" x="3667125" y="4805363"/>
          <p14:tracePt t="111689" x="4481513" y="4805363"/>
          <p14:tracePt t="111705" x="5294313" y="4830763"/>
          <p14:tracePt t="111715" x="6083300" y="4892675"/>
          <p14:tracePt t="111727" x="6696075" y="4930775"/>
          <p14:tracePt t="111739" x="7185025" y="4981575"/>
          <p14:tracePt t="111756" x="7410450" y="4992688"/>
          <p14:tracePt t="111764" x="7485063" y="4992688"/>
          <p14:tracePt t="111777" x="7510463" y="5005388"/>
          <p14:tracePt t="111814" x="7497763" y="5005388"/>
          <p14:tracePt t="111827" x="7423150" y="5005388"/>
          <p14:tracePt t="111838" x="7372350" y="5005388"/>
          <p14:tracePt t="111852" x="7335838" y="5005388"/>
          <p14:tracePt t="111864" x="7310438" y="5005388"/>
          <p14:tracePt t="111876" x="7297738" y="5005388"/>
          <p14:tracePt t="111890" x="7285038" y="5005388"/>
          <p14:tracePt t="111937" x="7323138" y="5005388"/>
          <p14:tracePt t="111949" x="7423150" y="5005388"/>
          <p14:tracePt t="111962" x="7548563" y="5005388"/>
          <p14:tracePt t="111975" x="7735888" y="5005388"/>
          <p14:tracePt t="111987" x="8035925" y="5005388"/>
          <p14:tracePt t="111999" x="8274050" y="5005388"/>
          <p14:tracePt t="112012" x="8435975" y="5005388"/>
          <p14:tracePt t="112024" x="8574088" y="5005388"/>
          <p14:tracePt t="112037" x="8699500" y="5005388"/>
          <p14:tracePt t="112054" x="8824913" y="5005388"/>
          <p14:tracePt t="112062" x="8937625" y="4992688"/>
          <p14:tracePt t="112074" x="9012238" y="4981575"/>
          <p14:tracePt t="112087" x="9075738" y="4981575"/>
          <p14:tracePt t="112098" x="9112250" y="4981575"/>
          <p14:tracePt t="112112" x="9124950" y="4981575"/>
          <p14:tracePt t="112162" x="9050338" y="4956175"/>
          <p14:tracePt t="112177" x="8912225" y="4943475"/>
          <p14:tracePt t="112188" x="8750300" y="4918075"/>
          <p14:tracePt t="112199" x="8348663" y="4892675"/>
          <p14:tracePt t="112211" x="7797800" y="4868863"/>
          <p14:tracePt t="112225" x="7046913" y="4868863"/>
          <p14:tracePt t="112240" x="6370638" y="4868863"/>
          <p14:tracePt t="112249" x="5557838" y="4843463"/>
          <p14:tracePt t="112261" x="4945063" y="4843463"/>
          <p14:tracePt t="112274" x="4305300" y="4843463"/>
          <p14:tracePt t="112285" x="3830638" y="4843463"/>
          <p14:tracePt t="112302" x="3517900" y="4843463"/>
          <p14:tracePt t="112311" x="3216275" y="4843463"/>
          <p14:tracePt t="112324" x="2903538" y="4843463"/>
          <p14:tracePt t="112335" x="2741613" y="4818063"/>
          <p14:tracePt t="112348" x="2654300" y="4818063"/>
          <p14:tracePt t="112361" x="2616200" y="4805363"/>
          <p14:tracePt t="112374" x="2603500" y="4805363"/>
          <p14:tracePt t="112386" x="2590800" y="4805363"/>
          <p14:tracePt t="112398" x="2578100" y="4805363"/>
          <p14:tracePt t="112510" x="2554288" y="4805363"/>
          <p14:tracePt t="112522" x="2516188" y="4830763"/>
          <p14:tracePt t="112534" x="2428875" y="4856163"/>
          <p14:tracePt t="112549" x="2316163" y="4868863"/>
          <p14:tracePt t="112559" x="2190750" y="4879975"/>
          <p14:tracePt t="112572" x="2103438" y="4892675"/>
          <p14:tracePt t="112583" x="2065338" y="4892675"/>
          <p14:tracePt t="112594" x="2039938" y="4892675"/>
          <p14:tracePt t="112608" x="2027238" y="4892675"/>
          <p14:tracePt t="112632" x="2014538" y="4892675"/>
          <p14:tracePt t="116660" x="2027238" y="4892675"/>
          <p14:tracePt t="116674" x="2052638" y="4892675"/>
          <p14:tracePt t="116686" x="2078038" y="4892675"/>
          <p14:tracePt t="116698" x="2103438" y="4892675"/>
          <p14:tracePt t="116711" x="2127250" y="4905375"/>
          <p14:tracePt t="116722" x="2152650" y="4905375"/>
          <p14:tracePt t="116736" x="2203450" y="4905375"/>
          <p14:tracePt t="116748" x="2316163" y="4930775"/>
          <p14:tracePt t="116761" x="2578100" y="4968875"/>
          <p14:tracePt t="116775" x="3003550" y="5030788"/>
          <p14:tracePt t="116785" x="3667125" y="5130800"/>
          <p14:tracePt t="116797" x="4294188" y="5256213"/>
          <p14:tracePt t="116810" x="5068888" y="5407025"/>
          <p14:tracePt t="116823" x="5595938" y="5518150"/>
          <p14:tracePt t="116833" x="6057900" y="5607050"/>
          <p14:tracePt t="116846" x="6359525" y="5643563"/>
          <p14:tracePt t="116859" x="6483350" y="5643563"/>
          <p14:tracePt t="117108" x="6584950" y="5630863"/>
          <p14:tracePt t="117121" x="6808788" y="5556250"/>
          <p14:tracePt t="117132" x="7372350" y="5305425"/>
          <p14:tracePt t="117145" x="7986713" y="5118100"/>
          <p14:tracePt t="117158" x="8435975" y="4956175"/>
          <p14:tracePt t="117172" x="8699500" y="4905375"/>
          <p14:tracePt t="117182" x="8812213" y="4879975"/>
          <p14:tracePt t="117195" x="8886825" y="4868863"/>
          <p14:tracePt t="117208" x="8924925" y="4856163"/>
          <p14:tracePt t="117219" x="8937625" y="4856163"/>
          <p14:tracePt t="117231" x="8950325" y="4856163"/>
          <p14:tracePt t="117256" x="8963025" y="4856163"/>
          <p14:tracePt t="117269" x="8975725" y="4856163"/>
          <p14:tracePt t="117296" x="8999538" y="4843463"/>
          <p14:tracePt t="117307" x="9024938" y="4843463"/>
          <p14:tracePt t="117319" x="9063038" y="4843463"/>
          <p14:tracePt t="117332" x="9088438" y="4843463"/>
          <p14:tracePt t="117344" x="9099550" y="4843463"/>
          <p14:tracePt t="117358" x="9112250" y="4843463"/>
          <p14:tracePt t="117368" x="9137650" y="4843463"/>
          <p14:tracePt t="117393" x="9163050" y="4843463"/>
          <p14:tracePt t="117405" x="9175750" y="4843463"/>
          <p14:tracePt t="117421" x="9199563" y="4843463"/>
          <p14:tracePt t="117443" x="9224963" y="4843463"/>
          <p14:tracePt t="117455" x="9237663" y="4843463"/>
          <p14:tracePt t="117467" x="9275763" y="4843463"/>
          <p14:tracePt t="117480" x="9288463" y="4868863"/>
          <p14:tracePt t="117492" x="9312275" y="4879975"/>
          <p14:tracePt t="117505" x="9337675" y="4905375"/>
          <p14:tracePt t="117517" x="9375775" y="4930775"/>
          <p14:tracePt t="117530" x="9401175" y="4956175"/>
          <p14:tracePt t="117548" x="9450388" y="4992688"/>
          <p14:tracePt t="117557" x="9475788" y="5005388"/>
          <p14:tracePt t="117566" x="9488488" y="5030788"/>
          <p14:tracePt t="117580" x="9513888" y="5030788"/>
          <p14:tracePt t="117592" x="9513888" y="5043488"/>
          <p14:tracePt t="117604" x="9525000" y="5043488"/>
          <p14:tracePt t="117616" x="9525000" y="5056188"/>
          <p14:tracePt t="117629" x="9537700" y="5056188"/>
          <p14:tracePt t="117669" x="9550400" y="5056188"/>
          <p14:tracePt t="117681" x="9563100" y="5056188"/>
          <p14:tracePt t="117692" x="9575800" y="5068888"/>
          <p14:tracePt t="117704" x="9601200" y="5068888"/>
          <p14:tracePt t="117717" x="9626600" y="5068888"/>
          <p14:tracePt t="117729" x="9650413" y="5081588"/>
          <p14:tracePt t="117745" x="9675813" y="5092700"/>
          <p14:tracePt t="117754" x="9688513" y="5092700"/>
          <p14:tracePt t="117767" x="9701213" y="5105400"/>
          <p14:tracePt t="117779" x="9726613" y="5105400"/>
          <p14:tracePt t="117814" x="9739313" y="5105400"/>
          <p14:tracePt t="117929" x="9750425" y="5105400"/>
          <p14:tracePt t="117953" x="9763125" y="5105400"/>
          <p14:tracePt t="117989" x="9775825" y="5105400"/>
          <p14:tracePt t="118016" x="9788525" y="5105400"/>
          <p14:tracePt t="118043" x="9813925" y="5105400"/>
          <p14:tracePt t="118064" x="9826625" y="5105400"/>
          <p14:tracePt t="118089" x="9839325" y="5105400"/>
          <p14:tracePt t="118101" x="9852025" y="5105400"/>
          <p14:tracePt t="118114" x="9863138" y="5105400"/>
          <p14:tracePt t="118167" x="9875838" y="5105400"/>
          <p14:tracePt t="119297" x="9888538" y="5105400"/>
          <p14:tracePt t="119305" x="9888538" y="5118100"/>
          <p14:tracePt t="119317" x="9901238" y="5118100"/>
          <p14:tracePt t="119331" x="9913938" y="5118100"/>
          <p14:tracePt t="119356" x="9926638" y="5118100"/>
          <p14:tracePt t="119393" x="9939338" y="5118100"/>
          <p14:tracePt t="119430" x="9952038" y="5118100"/>
          <p14:tracePt t="119467" x="9963150" y="5118100"/>
          <p14:tracePt t="119529" x="9975850" y="5118100"/>
          <p14:tracePt t="119567" x="9988550" y="5118100"/>
          <p14:tracePt t="119592" x="10001250" y="5118100"/>
          <p14:tracePt t="119604" x="10013950" y="5118100"/>
          <p14:tracePt t="119617" x="10026650" y="5130800"/>
          <p14:tracePt t="119629" x="10039350" y="5130800"/>
          <p14:tracePt t="119641" x="10052050" y="5130800"/>
          <p14:tracePt t="119669" x="10064750" y="5130800"/>
          <p14:tracePt t="119679" x="10075863" y="5130800"/>
          <p14:tracePt t="119702" x="10088563" y="5130800"/>
          <p14:tracePt t="119714" x="10101263" y="5130800"/>
          <p14:tracePt t="119752" x="10113963" y="5130800"/>
          <p14:tracePt t="119793" x="10126663" y="5130800"/>
          <p14:tracePt t="119803" x="10139363" y="5130800"/>
          <p14:tracePt t="119840" x="10152063" y="5130800"/>
          <p14:tracePt t="119851" x="10152063" y="5143500"/>
          <p14:tracePt t="119877" x="10164763" y="5143500"/>
          <p14:tracePt t="119902" x="10177463" y="5143500"/>
          <p14:tracePt t="119916" x="10188575" y="5143500"/>
          <p14:tracePt t="119939" x="10201275" y="5143500"/>
          <p14:tracePt t="119964" x="10213975" y="5143500"/>
          <p14:tracePt t="119976" x="10226675" y="5143500"/>
          <p14:tracePt t="120001" x="10239375" y="5143500"/>
          <p14:tracePt t="123039" x="10213975" y="5143500"/>
          <p14:tracePt t="123052" x="10188575" y="5143500"/>
          <p14:tracePt t="123064" x="10139363" y="5143500"/>
          <p14:tracePt t="123076" x="10001250" y="5118100"/>
          <p14:tracePt t="123088" x="9788525" y="5105400"/>
          <p14:tracePt t="123101" x="9537700" y="5068888"/>
          <p14:tracePt t="123114" x="9188450" y="5056188"/>
          <p14:tracePt t="123126" x="8763000" y="5005388"/>
          <p14:tracePt t="123138" x="8461375" y="5005388"/>
          <p14:tracePt t="123152" x="8110538" y="4992688"/>
          <p14:tracePt t="123167" x="7697788" y="4968875"/>
          <p14:tracePt t="123176" x="7459663" y="4968875"/>
          <p14:tracePt t="123188" x="7272338" y="4968875"/>
          <p14:tracePt t="123201" x="7046913" y="4968875"/>
          <p14:tracePt t="123217" x="6808788" y="4968875"/>
          <p14:tracePt t="123226" x="6634163" y="4968875"/>
          <p14:tracePt t="123238" x="6508750" y="4968875"/>
          <p14:tracePt t="123251" x="6383338" y="4956175"/>
          <p14:tracePt t="123262" x="6259513" y="4956175"/>
          <p14:tracePt t="123275" x="6096000" y="4956175"/>
          <p14:tracePt t="123288" x="5921375" y="4956175"/>
          <p14:tracePt t="123302" x="5808663" y="4956175"/>
          <p14:tracePt t="123313" x="5695950" y="4956175"/>
          <p14:tracePt t="123324" x="5570538" y="4956175"/>
          <p14:tracePt t="123336" x="5419725" y="4956175"/>
          <p14:tracePt t="123349" x="5207000" y="5018088"/>
          <p14:tracePt t="123361" x="5045075" y="5081588"/>
          <p14:tracePt t="123374" x="4919663" y="5156200"/>
          <p14:tracePt t="123386" x="4806950" y="5243513"/>
          <p14:tracePt t="123399" x="4619625" y="5343525"/>
          <p14:tracePt t="123410" x="4368800" y="5430838"/>
          <p14:tracePt t="123424" x="4156075" y="5518150"/>
          <p14:tracePt t="123436" x="4005263" y="5556250"/>
          <p14:tracePt t="123450" x="3843338" y="5607050"/>
          <p14:tracePt t="123460" x="3630613" y="5643563"/>
          <p14:tracePt t="123473" x="3467100" y="5681663"/>
          <p14:tracePt t="123486" x="3328988" y="5694363"/>
          <p14:tracePt t="123500" x="3241675" y="5707063"/>
          <p14:tracePt t="123510" x="3167063" y="5719763"/>
          <p14:tracePt t="123522" x="3116263" y="5719763"/>
          <p14:tracePt t="123536" x="3092450" y="5719763"/>
          <p14:tracePt t="123560" x="3079750" y="5719763"/>
          <p14:tracePt t="123636" x="3128963" y="5719763"/>
          <p14:tracePt t="123649" x="3279775" y="5719763"/>
          <p14:tracePt t="123660" x="3479800" y="5719763"/>
          <p14:tracePt t="123673" x="3830638" y="5719763"/>
          <p14:tracePt t="123685" x="4456113" y="5643563"/>
          <p14:tracePt t="123698" x="5081588" y="5568950"/>
          <p14:tracePt t="123709" x="5895975" y="5518150"/>
          <p14:tracePt t="123725" x="6821488" y="5443538"/>
          <p14:tracePt t="123735" x="7673975" y="5443538"/>
          <p14:tracePt t="123747" x="8486775" y="5443538"/>
          <p14:tracePt t="123760" x="8986838" y="5443538"/>
          <p14:tracePt t="123773" x="9237663" y="5443538"/>
          <p14:tracePt t="123786" x="9363075" y="5456238"/>
          <p14:tracePt t="123797" x="9401175" y="5468938"/>
          <p14:tracePt t="123809" x="9413875" y="5468938"/>
          <p14:tracePt t="123822" x="9424988" y="5481638"/>
          <p14:tracePt t="123921" x="9424988" y="5494338"/>
          <p14:tracePt t="124032" x="9413875" y="5494338"/>
          <p14:tracePt t="124045" x="9401175" y="5518150"/>
          <p14:tracePt t="124059" x="9375775" y="5518150"/>
          <p14:tracePt t="124070" x="9337675" y="5530850"/>
          <p14:tracePt t="124083" x="9312275" y="5543550"/>
          <p14:tracePt t="124098" x="9288463" y="5556250"/>
          <p14:tracePt t="124109" x="9263063" y="5556250"/>
          <p14:tracePt t="124121" x="9250363" y="5556250"/>
          <p14:tracePt t="124132" x="9237663" y="5556250"/>
          <p14:tracePt t="124158" x="9224963" y="5556250"/>
          <p14:tracePt t="124171" x="9199563" y="5556250"/>
          <p14:tracePt t="124182" x="9188450" y="5568950"/>
          <p14:tracePt t="124194" x="9175750" y="5568950"/>
          <p14:tracePt t="124207" x="9150350" y="5568950"/>
          <p14:tracePt t="124222" x="9137650" y="5581650"/>
          <p14:tracePt t="124232" x="9124950" y="5594350"/>
          <p14:tracePt t="124244" x="9112250" y="5594350"/>
          <p14:tracePt t="124256" x="9099550" y="5607050"/>
          <p14:tracePt t="124271" x="9088438" y="5607050"/>
          <p14:tracePt t="124281" x="9075738" y="5619750"/>
          <p14:tracePt t="124293" x="9063038" y="5619750"/>
          <p14:tracePt t="124305" x="9037638" y="5619750"/>
          <p14:tracePt t="124319" x="9037638" y="5630863"/>
          <p14:tracePt t="124330" x="9024938" y="5630863"/>
          <p14:tracePt t="124380" x="9012238" y="5630863"/>
          <p14:tracePt t="124406" x="9012238" y="5643563"/>
          <p14:tracePt t="124419" x="8999538" y="5643563"/>
          <p14:tracePt t="124430" x="8986838" y="5643563"/>
          <p14:tracePt t="124442" x="8986838" y="5656263"/>
          <p14:tracePt t="124454" x="8975725" y="5656263"/>
          <p14:tracePt t="124480" x="8963025" y="5656263"/>
          <p14:tracePt t="124729" x="8975725" y="5656263"/>
          <p14:tracePt t="124741" x="8986838" y="5656263"/>
          <p14:tracePt t="124778" x="8999538" y="5656263"/>
          <p14:tracePt t="124803" x="9012238" y="5656263"/>
          <p14:tracePt t="124828" x="9024938" y="5656263"/>
          <p14:tracePt t="124878" x="9037638" y="5656263"/>
          <p14:tracePt t="124889" x="9050338" y="5668963"/>
          <p14:tracePt t="124925" x="9063038" y="5668963"/>
          <p14:tracePt t="124969" x="9075738" y="5668963"/>
          <p14:tracePt t="125013" x="9088438" y="5668963"/>
          <p14:tracePt t="125076" x="9099550" y="5668963"/>
          <p14:tracePt t="125216" x="9112250" y="5668963"/>
          <p14:tracePt t="125238" x="9124950" y="5668963"/>
          <p14:tracePt t="125262" x="9137650" y="5668963"/>
          <p14:tracePt t="125274" x="9150350" y="5668963"/>
          <p14:tracePt t="125560" x="9150350" y="5681663"/>
          <p14:tracePt t="134753" x="9024938" y="5681663"/>
          <p14:tracePt t="134765" x="8763000" y="5681663"/>
          <p14:tracePt t="134777" x="8324850" y="5668963"/>
          <p14:tracePt t="134790" x="7735888" y="5643563"/>
          <p14:tracePt t="134802" x="7159625" y="5643563"/>
          <p14:tracePt t="134814" x="6483350" y="5619750"/>
          <p14:tracePt t="134830" x="5932488" y="5619750"/>
          <p14:tracePt t="134839" x="5357813" y="5619750"/>
          <p14:tracePt t="134851" x="4881563" y="5619750"/>
          <p14:tracePt t="134868" x="4543425" y="5619750"/>
          <p14:tracePt t="134881" x="4205288" y="5619750"/>
          <p14:tracePt t="134889" x="3968750" y="5619750"/>
          <p14:tracePt t="134900" x="3830638" y="5619750"/>
          <p14:tracePt t="134914" x="3730625" y="5619750"/>
          <p14:tracePt t="134926" x="3643313" y="5619750"/>
          <p14:tracePt t="134937" x="3579813" y="5619750"/>
          <p14:tracePt t="134949" x="3505200" y="5630863"/>
          <p14:tracePt t="134963" x="3417888" y="5643563"/>
          <p14:tracePt t="134975" x="3367088" y="5656263"/>
          <p14:tracePt t="134991" x="3292475" y="5656263"/>
          <p14:tracePt t="135001" x="3241675" y="5668963"/>
          <p14:tracePt t="135013" x="3192463" y="5668963"/>
          <p14:tracePt t="135025" x="3154363" y="5694363"/>
          <p14:tracePt t="135037" x="3116263" y="5694363"/>
          <p14:tracePt t="135049" x="3054350" y="5694363"/>
          <p14:tracePt t="135062" x="3003550" y="5707063"/>
          <p14:tracePt t="135075" x="2954338" y="5719763"/>
          <p14:tracePt t="135087" x="2867025" y="5732463"/>
          <p14:tracePt t="135099" x="2790825" y="5743575"/>
          <p14:tracePt t="135116" x="2754313" y="5756275"/>
          <p14:tracePt t="135124" x="2728913" y="5768975"/>
          <p14:tracePt t="135136" x="2716213" y="5768975"/>
          <p14:tracePt t="135162" x="2703513" y="5768975"/>
          <p14:tracePt t="135187" x="2690813" y="5794375"/>
          <p14:tracePt t="135199" x="2690813" y="5807075"/>
          <p14:tracePt t="135212" x="2690813" y="5832475"/>
          <p14:tracePt t="135225" x="2690813" y="5856288"/>
          <p14:tracePt t="135245" x="2690813" y="5868988"/>
          <p14:tracePt t="135252" x="2703513" y="5881688"/>
          <p14:tracePt t="135265" x="2716213" y="5919788"/>
          <p14:tracePt t="135274" x="2728913" y="5932488"/>
          <p14:tracePt t="135287" x="2741613" y="5945188"/>
          <p14:tracePt t="135299" x="2754313" y="5945188"/>
          <p14:tracePt t="135315" x="2767013" y="5969000"/>
          <p14:tracePt t="135323" x="2790825" y="5981700"/>
          <p14:tracePt t="135335" x="2816225" y="6007100"/>
          <p14:tracePt t="135347" x="2879725" y="6019800"/>
          <p14:tracePt t="135365" x="3092450" y="6045200"/>
          <p14:tracePt t="135373" x="3429000" y="6045200"/>
          <p14:tracePt t="135385" x="3979863" y="6056313"/>
          <p14:tracePt t="135398" x="4630738" y="6081713"/>
          <p14:tracePt t="135410" x="5407025" y="6107113"/>
          <p14:tracePt t="135422" x="6083300" y="6107113"/>
          <p14:tracePt t="135435" x="6910388" y="6132513"/>
          <p14:tracePt t="135447" x="7548563" y="6157913"/>
          <p14:tracePt t="135459" x="8161338" y="6181725"/>
          <p14:tracePt t="135472" x="8712200" y="6207125"/>
          <p14:tracePt t="135488" x="9099550" y="6232525"/>
          <p14:tracePt t="135497" x="9350375" y="6245225"/>
          <p14:tracePt t="135508" x="9513888" y="6257925"/>
          <p14:tracePt t="135522" x="9650413" y="6269038"/>
          <p14:tracePt t="135534" x="9701213" y="6281738"/>
          <p14:tracePt t="135546" x="9713913" y="6281738"/>
          <p14:tracePt t="135559" x="9739313" y="6294438"/>
          <p14:tracePt t="135597" x="9726613" y="6294438"/>
          <p14:tracePt t="135613" x="9713913" y="6294438"/>
          <p14:tracePt t="135622" x="9663113" y="6294438"/>
          <p14:tracePt t="135634" x="9601200" y="6294438"/>
          <p14:tracePt t="135647" x="9513888" y="6294438"/>
          <p14:tracePt t="135659" x="9437688" y="6294438"/>
          <p14:tracePt t="135671" x="9337675" y="6269038"/>
          <p14:tracePt t="135683" x="9224963" y="6257925"/>
          <p14:tracePt t="135700" x="9050338" y="6232525"/>
          <p14:tracePt t="135709" x="8924925" y="6219825"/>
          <p14:tracePt t="135721" x="8812213" y="6207125"/>
          <p14:tracePt t="135738" x="8724900" y="6194425"/>
          <p14:tracePt t="135750" x="8674100" y="6181725"/>
          <p14:tracePt t="135759" x="8624888" y="6181725"/>
          <p14:tracePt t="135771" x="8574088" y="6181725"/>
          <p14:tracePt t="135783" x="8524875" y="6181725"/>
          <p14:tracePt t="135795" x="8474075" y="6181725"/>
          <p14:tracePt t="135808" x="8435975" y="6181725"/>
          <p14:tracePt t="135821" x="8412163" y="6181725"/>
          <p14:tracePt t="135833" x="8399463" y="6181725"/>
          <p14:tracePt t="135906" x="8386763" y="6181725"/>
          <p14:tracePt t="135970" x="8374063" y="6181725"/>
          <p14:tracePt t="136057" x="8361363" y="6181725"/>
          <p14:tracePt t="136081" x="8361363" y="6194425"/>
          <p14:tracePt t="136093" x="8348663" y="6194425"/>
          <p14:tracePt t="136120" x="8335963" y="6207125"/>
          <p14:tracePt t="136132" x="8324850" y="6207125"/>
          <p14:tracePt t="143466" x="8261350" y="6145213"/>
          <p14:tracePt t="143475" x="7986713" y="5932488"/>
          <p14:tracePt t="143487" x="7459663" y="5430838"/>
          <p14:tracePt t="143501" x="6910388" y="4981575"/>
          <p14:tracePt t="143512" x="6196013" y="4530725"/>
          <p14:tracePt t="143524" x="5670550" y="4029075"/>
          <p14:tracePt t="143538" x="4994275" y="3590925"/>
          <p14:tracePt t="143551" x="4394200" y="3241675"/>
          <p14:tracePt t="143564" x="3817938" y="2865438"/>
          <p14:tracePt t="143574" x="3179763" y="2452688"/>
          <p14:tracePt t="143589" x="2767013" y="2101850"/>
          <p14:tracePt t="143599" x="2365375" y="1852613"/>
          <p14:tracePt t="143612" x="1890713" y="1601788"/>
          <p14:tracePt t="143623" x="1552575" y="1389063"/>
          <p14:tracePt t="143635" x="1363663" y="1276350"/>
          <p14:tracePt t="143648" x="1227138" y="1238250"/>
          <p14:tracePt t="143662" x="1150938" y="1227138"/>
          <p14:tracePt t="143885" x="1114425" y="1227138"/>
          <p14:tracePt t="143897" x="1014413" y="1227138"/>
          <p14:tracePt t="143910" x="838200" y="1189038"/>
          <p14:tracePt t="143922" x="612775" y="1101725"/>
          <p14:tracePt t="143934" x="74613" y="7762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7" y="64724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The Internet Protocol (IP)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A636ED-2DF3-4ABE-A186-4B7100EC192C}"/>
              </a:ext>
            </a:extLst>
          </p:cNvPr>
          <p:cNvSpPr txBox="1">
            <a:spLocks noChangeArrowheads="1"/>
          </p:cNvSpPr>
          <p:nvPr/>
        </p:nvSpPr>
        <p:spPr>
          <a:xfrm>
            <a:off x="2404606" y="1905000"/>
            <a:ext cx="7071694" cy="4523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b="1" dirty="0"/>
              <a:t>Network address, which are </a:t>
            </a:r>
            <a:r>
              <a:rPr lang="en-US" sz="2000" b="1" dirty="0">
                <a:solidFill>
                  <a:srgbClr val="0070C0"/>
                </a:solidFill>
              </a:rPr>
              <a:t>32-bit</a:t>
            </a:r>
            <a:r>
              <a:rPr lang="en-US" sz="2000" b="1" dirty="0"/>
              <a:t> numbers, are usually written in dotted decimal notation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Each of the </a:t>
            </a:r>
            <a:r>
              <a:rPr lang="en-US" sz="2000" b="1" dirty="0">
                <a:solidFill>
                  <a:srgbClr val="0070C0"/>
                </a:solidFill>
              </a:rPr>
              <a:t>4 bytes</a:t>
            </a:r>
            <a:r>
              <a:rPr lang="en-US" sz="2000" b="1" dirty="0"/>
              <a:t> is written as from </a:t>
            </a:r>
            <a:r>
              <a:rPr lang="en-US" sz="2000" b="1" dirty="0">
                <a:solidFill>
                  <a:srgbClr val="0070C0"/>
                </a:solidFill>
              </a:rPr>
              <a:t>0</a:t>
            </a:r>
            <a:r>
              <a:rPr lang="en-US" sz="2000" b="1" dirty="0"/>
              <a:t> to </a:t>
            </a:r>
            <a:r>
              <a:rPr lang="en-US" sz="2000" b="1" dirty="0">
                <a:solidFill>
                  <a:srgbClr val="0070C0"/>
                </a:solidFill>
              </a:rPr>
              <a:t>255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The lowest IP address is </a:t>
            </a:r>
            <a:r>
              <a:rPr lang="en-US" sz="2000" b="1" dirty="0">
                <a:solidFill>
                  <a:srgbClr val="0070C0"/>
                </a:solidFill>
              </a:rPr>
              <a:t>0.0.0.0</a:t>
            </a:r>
            <a:r>
              <a:rPr lang="en-US" sz="2000" b="1" dirty="0"/>
              <a:t> and highest is </a:t>
            </a:r>
            <a:r>
              <a:rPr lang="en-US" sz="2000" b="1" dirty="0">
                <a:solidFill>
                  <a:srgbClr val="0070C0"/>
                </a:solidFill>
              </a:rPr>
              <a:t>255.255.255.255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/>
              <a:t>For example, consider the IP address </a:t>
            </a:r>
            <a:r>
              <a:rPr lang="en-US" sz="2000" b="1" dirty="0">
                <a:solidFill>
                  <a:srgbClr val="0070C0"/>
                </a:solidFill>
              </a:rPr>
              <a:t>124.29.88.7</a:t>
            </a:r>
            <a:endParaRPr lang="en-US" sz="2000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11E41C-DB48-44F5-9030-B43F289A48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5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49"/>
    </mc:Choice>
    <mc:Fallback xmlns="">
      <p:transition spd="slow" advTm="74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3705" x="4568825" y="1376363"/>
          <p14:tracePt t="13717" x="4543425" y="1401763"/>
          <p14:tracePt t="13729" x="4506913" y="1439863"/>
          <p14:tracePt t="13741" x="4468813" y="1463675"/>
          <p14:tracePt t="13754" x="4418013" y="1514475"/>
          <p14:tracePt t="13767" x="4330700" y="1563688"/>
          <p14:tracePt t="13779" x="4217988" y="1627188"/>
          <p14:tracePt t="13793" x="4143375" y="1701800"/>
          <p14:tracePt t="13804" x="4081463" y="1776413"/>
          <p14:tracePt t="13817" x="4017963" y="1865313"/>
          <p14:tracePt t="13829" x="3968750" y="1914525"/>
          <p14:tracePt t="13841" x="3905250" y="1978025"/>
          <p14:tracePt t="13853" x="3843338" y="2039938"/>
          <p14:tracePt t="13867" x="3767138" y="2089150"/>
          <p14:tracePt t="13880" x="3667125" y="2127250"/>
          <p14:tracePt t="13890" x="3554413" y="2201863"/>
          <p14:tracePt t="13902" x="3467100" y="2252663"/>
          <p14:tracePt t="13918" x="3392488" y="2303463"/>
          <p14:tracePt t="13930" x="3328988" y="2352675"/>
          <p14:tracePt t="13940" x="3279775" y="2414588"/>
          <p14:tracePt t="13952" x="3228975" y="2465388"/>
          <p14:tracePt t="13965" x="3192463" y="2516188"/>
          <p14:tracePt t="13980" x="3154363" y="2552700"/>
          <p14:tracePt t="13990" x="3092450" y="2603500"/>
          <p14:tracePt t="14002" x="3016250" y="2640013"/>
          <p14:tracePt t="14014" x="2928938" y="2678113"/>
          <p14:tracePt t="14027" x="2816225" y="2728913"/>
          <p14:tracePt t="14043" x="2728913" y="2752725"/>
          <p14:tracePt t="14053" x="2654300" y="2790825"/>
          <p14:tracePt t="14065" x="2590800" y="2816225"/>
          <p14:tracePt t="14077" x="2528888" y="2840038"/>
          <p14:tracePt t="14089" x="2490788" y="2865438"/>
          <p14:tracePt t="14102" x="2452688" y="2878138"/>
          <p14:tracePt t="14114" x="2416175" y="2878138"/>
          <p14:tracePt t="14127" x="2378075" y="2890838"/>
          <p14:tracePt t="14139" x="2339975" y="2903538"/>
          <p14:tracePt t="14152" x="2303463" y="2903538"/>
          <p14:tracePt t="14167" x="2278063" y="2916238"/>
          <p14:tracePt t="14176" x="2239963" y="2916238"/>
          <p14:tracePt t="14189" x="2203450" y="2941638"/>
          <p14:tracePt t="14201" x="2178050" y="2952750"/>
          <p14:tracePt t="14215" x="2152650" y="2965450"/>
          <p14:tracePt t="14227" x="2127250" y="3003550"/>
          <p14:tracePt t="14239" x="2103438" y="3028950"/>
          <p14:tracePt t="14252" x="2078038" y="3078163"/>
          <p14:tracePt t="14264" x="2052638" y="3103563"/>
          <p14:tracePt t="14275" x="2039938" y="3141663"/>
          <p14:tracePt t="14291" x="2014538" y="3165475"/>
          <p14:tracePt t="14301" x="2003425" y="3190875"/>
          <p14:tracePt t="14315" x="1990725" y="3203575"/>
          <p14:tracePt t="14326" x="1978025" y="3228975"/>
          <p14:tracePt t="20204" x="1978025" y="3241675"/>
          <p14:tracePt t="20216" x="1978025" y="3267075"/>
          <p14:tracePt t="20229" x="1990725" y="3290888"/>
          <p14:tracePt t="20241" x="1990725" y="3303588"/>
          <p14:tracePt t="20255" x="2003425" y="3316288"/>
          <p14:tracePt t="20266" x="2014538" y="3341688"/>
          <p14:tracePt t="20277" x="2014538" y="3354388"/>
          <p14:tracePt t="20289" x="2027238" y="3367088"/>
          <p14:tracePt t="20305" x="2027238" y="3378200"/>
          <p14:tracePt t="20314" x="2039938" y="3390900"/>
          <p14:tracePt t="20339" x="2039938" y="3403600"/>
          <p14:tracePt t="20352" x="2039938" y="3416300"/>
          <p14:tracePt t="20364" x="2039938" y="3429000"/>
          <p14:tracePt t="20377" x="2039938" y="3441700"/>
          <p14:tracePt t="20389" x="2052638" y="3479800"/>
          <p14:tracePt t="20401" x="2052638" y="3490913"/>
          <p14:tracePt t="20413" x="2052638" y="3503613"/>
          <p14:tracePt t="20430" x="2052638" y="3541713"/>
          <p14:tracePt t="20439" x="2065338" y="3579813"/>
          <p14:tracePt t="20451" x="2065338" y="3603625"/>
          <p14:tracePt t="20463" x="2065338" y="3641725"/>
          <p14:tracePt t="20477" x="2065338" y="3654425"/>
          <p14:tracePt t="20490" x="2065338" y="3667125"/>
          <p14:tracePt t="20501" x="2065338" y="3679825"/>
          <p14:tracePt t="38913" x="2078038" y="3692525"/>
          <p14:tracePt t="38925" x="2090738" y="3703638"/>
          <p14:tracePt t="38937" x="2116138" y="3716338"/>
          <p14:tracePt t="38950" x="2116138" y="3729038"/>
          <p14:tracePt t="38962" x="2139950" y="3741738"/>
          <p14:tracePt t="38975" x="2152650" y="3767138"/>
          <p14:tracePt t="38988" x="2165350" y="3767138"/>
          <p14:tracePt t="39000" x="2178050" y="3792538"/>
          <p14:tracePt t="39012" x="2216150" y="3803650"/>
          <p14:tracePt t="39029" x="2278063" y="3854450"/>
          <p14:tracePt t="39037" x="2403475" y="3905250"/>
          <p14:tracePt t="39050" x="2541588" y="3992563"/>
          <p14:tracePt t="39063" x="2667000" y="4067175"/>
          <p14:tracePt t="39073" x="2767013" y="4141788"/>
          <p14:tracePt t="39087" x="2867025" y="4205288"/>
          <p14:tracePt t="39100" x="2967038" y="4267200"/>
          <p14:tracePt t="39113" x="3092450" y="4318000"/>
          <p14:tracePt t="39123" x="3216275" y="4367213"/>
          <p14:tracePt t="39136" x="3328988" y="4405313"/>
          <p14:tracePt t="39151" x="3441700" y="4443413"/>
          <p14:tracePt t="39163" x="3554413" y="4467225"/>
          <p14:tracePt t="39173" x="3692525" y="4518025"/>
          <p14:tracePt t="39186" x="3917950" y="4554538"/>
          <p14:tracePt t="39198" x="4081463" y="4605338"/>
          <p14:tracePt t="39213" x="4230688" y="4630738"/>
          <p14:tracePt t="39223" x="4356100" y="4679950"/>
          <p14:tracePt t="39235" x="4481513" y="4730750"/>
          <p14:tracePt t="39247" x="4643438" y="4768850"/>
          <p14:tracePt t="39260" x="4794250" y="4818063"/>
          <p14:tracePt t="39276" x="4956175" y="4868863"/>
          <p14:tracePt t="39285" x="5068888" y="4905375"/>
          <p14:tracePt t="39298" x="5181600" y="4930775"/>
          <p14:tracePt t="39310" x="5281613" y="4943475"/>
          <p14:tracePt t="39322" x="5394325" y="4968875"/>
          <p14:tracePt t="39335" x="5519738" y="4981575"/>
          <p14:tracePt t="39347" x="5595938" y="4981575"/>
          <p14:tracePt t="39360" x="5670550" y="4981575"/>
          <p14:tracePt t="39372" x="5708650" y="4992688"/>
          <p14:tracePt t="39385" x="5745163" y="4992688"/>
          <p14:tracePt t="39401" x="5757863" y="4992688"/>
          <p14:tracePt t="39410" x="5783263" y="4992688"/>
          <p14:tracePt t="39421" x="5795963" y="4992688"/>
          <p14:tracePt t="39435" x="5808663" y="4992688"/>
          <p14:tracePt t="39745" x="5821363" y="5005388"/>
          <p14:tracePt t="39758" x="5832475" y="5018088"/>
          <p14:tracePt t="39774" x="5857875" y="5030788"/>
          <p14:tracePt t="39783" x="5908675" y="5043488"/>
          <p14:tracePt t="39795" x="6021388" y="5081588"/>
          <p14:tracePt t="39807" x="6108700" y="5118100"/>
          <p14:tracePt t="39818" x="6196013" y="5143500"/>
          <p14:tracePt t="39832" x="6270625" y="5156200"/>
          <p14:tracePt t="39844" x="6308725" y="5168900"/>
          <p14:tracePt t="39856" x="6346825" y="5168900"/>
          <p14:tracePt t="39870" x="6359525" y="5181600"/>
          <p14:tracePt t="39882" x="6370638" y="5194300"/>
          <p14:tracePt t="39899" x="6383338" y="5194300"/>
          <p14:tracePt t="39907" x="6396038" y="5194300"/>
          <p14:tracePt t="39918" x="6421438" y="5194300"/>
          <p14:tracePt t="39933" x="6459538" y="5194300"/>
          <p14:tracePt t="39943" x="6496050" y="5194300"/>
          <p14:tracePt t="39956" x="6534150" y="5194300"/>
          <p14:tracePt t="39968" x="6584950" y="5205413"/>
          <p14:tracePt t="39980" x="6621463" y="5205413"/>
          <p14:tracePt t="39992" x="6646863" y="5205413"/>
          <p14:tracePt t="40006" x="6672263" y="5205413"/>
          <p14:tracePt t="40025" x="6684963" y="5218113"/>
          <p14:tracePt t="40033" x="6708775" y="5218113"/>
          <p14:tracePt t="40043" x="6721475" y="5218113"/>
          <p14:tracePt t="40055" x="6734175" y="5218113"/>
          <p14:tracePt t="40067" x="6746875" y="5218113"/>
          <p14:tracePt t="40079" x="6772275" y="5218113"/>
          <p14:tracePt t="40092" x="6808788" y="5218113"/>
          <p14:tracePt t="40105" x="6846888" y="5218113"/>
          <p14:tracePt t="40117" x="6872288" y="5218113"/>
          <p14:tracePt t="40129" x="6897688" y="5218113"/>
          <p14:tracePt t="40145" x="6921500" y="5218113"/>
          <p14:tracePt t="40155" x="6934200" y="5218113"/>
          <p14:tracePt t="40167" x="6946900" y="5218113"/>
          <p14:tracePt t="40180" x="6959600" y="5218113"/>
          <p14:tracePt t="40192" x="6972300" y="5218113"/>
          <p14:tracePt t="40205" x="6985000" y="5218113"/>
          <p14:tracePt t="40228" x="6997700" y="5218113"/>
          <p14:tracePt t="40241" x="7010400" y="5205413"/>
          <p14:tracePt t="40254" x="7034213" y="5205413"/>
          <p14:tracePt t="40270" x="7046913" y="5205413"/>
          <p14:tracePt t="40279" x="7072313" y="5205413"/>
          <p14:tracePt t="40291" x="7097713" y="5205413"/>
          <p14:tracePt t="40303" x="7123113" y="5205413"/>
          <p14:tracePt t="40318" x="7146925" y="5205413"/>
          <p14:tracePt t="40328" x="7172325" y="5205413"/>
          <p14:tracePt t="40341" x="7210425" y="5205413"/>
          <p14:tracePt t="40353" x="7223125" y="5205413"/>
          <p14:tracePt t="40368" x="7235825" y="5205413"/>
          <p14:tracePt t="40377" x="7246938" y="5205413"/>
          <p14:tracePt t="40393" x="7272338" y="5205413"/>
          <p14:tracePt t="40402" x="7297738" y="5194300"/>
          <p14:tracePt t="41335" x="7310438" y="5194300"/>
          <p14:tracePt t="41347" x="7323138" y="5194300"/>
          <p14:tracePt t="41360" x="7335838" y="5194300"/>
          <p14:tracePt t="41372" x="7348538" y="5194300"/>
          <p14:tracePt t="41385" x="7359650" y="5194300"/>
          <p14:tracePt t="41400" x="7372350" y="5194300"/>
          <p14:tracePt t="41411" x="7397750" y="5194300"/>
          <p14:tracePt t="41424" x="7410450" y="5181600"/>
          <p14:tracePt t="41434" x="7448550" y="5181600"/>
          <p14:tracePt t="41446" x="7459663" y="5181600"/>
          <p14:tracePt t="41457" x="7485063" y="5181600"/>
          <p14:tracePt t="41475" x="7510463" y="5168900"/>
          <p14:tracePt t="41484" x="7535863" y="5168900"/>
          <p14:tracePt t="41496" x="7572375" y="5168900"/>
          <p14:tracePt t="41508" x="7610475" y="5156200"/>
          <p14:tracePt t="41525" x="7673975" y="5156200"/>
          <p14:tracePt t="41534" x="7761288" y="5143500"/>
          <p14:tracePt t="41546" x="7823200" y="5143500"/>
          <p14:tracePt t="41559" x="7874000" y="5143500"/>
          <p14:tracePt t="41570" x="7910513" y="5143500"/>
          <p14:tracePt t="41596" x="7923213" y="5143500"/>
          <p14:tracePt t="42055" x="7923213" y="5130800"/>
          <p14:tracePt t="42241" x="7935913" y="5130800"/>
          <p14:tracePt t="42402" x="7948613" y="5130800"/>
          <p14:tracePt t="42427" x="7961313" y="5130800"/>
          <p14:tracePt t="42465" x="7974013" y="5130800"/>
          <p14:tracePt t="42501" x="7986713" y="5130800"/>
          <p14:tracePt t="42521" x="7999413" y="5130800"/>
          <p14:tracePt t="42529" x="8010525" y="5130800"/>
          <p14:tracePt t="42539" x="8023225" y="5130800"/>
          <p14:tracePt t="42552" x="8035925" y="5130800"/>
          <p14:tracePt t="42564" x="8048625" y="5130800"/>
          <p14:tracePt t="42588" x="8074025" y="5130800"/>
          <p14:tracePt t="42614" x="8086725" y="5130800"/>
          <p14:tracePt t="42643" x="8099425" y="5130800"/>
          <p14:tracePt t="42663" x="8110538" y="5130800"/>
          <p14:tracePt t="42676" x="8123238" y="5130800"/>
          <p14:tracePt t="42699" x="8135938" y="5130800"/>
          <p14:tracePt t="42775" x="8148638" y="5130800"/>
          <p14:tracePt t="43718" x="8161338" y="5130800"/>
          <p14:tracePt t="43730" x="8174038" y="5130800"/>
          <p14:tracePt t="43744" x="8199438" y="5130800"/>
          <p14:tracePt t="43756" x="8235950" y="5130800"/>
          <p14:tracePt t="43774" x="8274050" y="5130800"/>
          <p14:tracePt t="43782" x="8335963" y="5130800"/>
          <p14:tracePt t="43792" x="8412163" y="5130800"/>
          <p14:tracePt t="43804" x="8499475" y="5130800"/>
          <p14:tracePt t="43817" x="8548688" y="5143500"/>
          <p14:tracePt t="43831" x="8599488" y="5156200"/>
          <p14:tracePt t="43841" x="8637588" y="5156200"/>
          <p14:tracePt t="43853" x="8650288" y="5156200"/>
          <p14:tracePt t="45109" x="8637588" y="5168900"/>
          <p14:tracePt t="45122" x="8624888" y="5168900"/>
          <p14:tracePt t="45149" x="8612188" y="5181600"/>
          <p14:tracePt t="45171" x="8599488" y="5181600"/>
          <p14:tracePt t="45195" x="8586788" y="5181600"/>
          <p14:tracePt t="46438" x="8574088" y="5181600"/>
          <p14:tracePt t="46574" x="8561388" y="5181600"/>
          <p14:tracePt t="46661" x="8548688" y="5181600"/>
          <p14:tracePt t="46697" x="8548688" y="5194300"/>
          <p14:tracePt t="46710" x="8537575" y="5194300"/>
          <p14:tracePt t="46759" x="8524875" y="5194300"/>
          <p14:tracePt t="46786" x="8512175" y="5194300"/>
          <p14:tracePt t="46872" x="8499475" y="5194300"/>
          <p14:tracePt t="47158" x="8486775" y="5194300"/>
          <p14:tracePt t="47182" x="8474075" y="5194300"/>
          <p14:tracePt t="47195" x="8461375" y="5194300"/>
          <p14:tracePt t="47219" x="8448675" y="5194300"/>
          <p14:tracePt t="47244" x="8435975" y="5194300"/>
          <p14:tracePt t="47272" x="8424863" y="5194300"/>
          <p14:tracePt t="47282" x="8412163" y="5194300"/>
          <p14:tracePt t="47307" x="8399463" y="5194300"/>
          <p14:tracePt t="47319" x="8386763" y="5194300"/>
          <p14:tracePt t="47331" x="8374063" y="5194300"/>
          <p14:tracePt t="47345" x="8348663" y="5194300"/>
          <p14:tracePt t="47356" x="8335963" y="5205413"/>
          <p14:tracePt t="47381" x="8312150" y="5205413"/>
          <p14:tracePt t="47397" x="8299450" y="5205413"/>
          <p14:tracePt t="47406" x="8286750" y="5205413"/>
          <p14:tracePt t="47431" x="8274050" y="5218113"/>
          <p14:tracePt t="47444" x="8248650" y="5218113"/>
          <p14:tracePt t="47454" x="8223250" y="5218113"/>
          <p14:tracePt t="47467" x="8199438" y="5218113"/>
          <p14:tracePt t="47480" x="8161338" y="5218113"/>
          <p14:tracePt t="47492" x="8110538" y="5230813"/>
          <p14:tracePt t="47504" x="8074025" y="5230813"/>
          <p14:tracePt t="47524" x="8035925" y="5256213"/>
          <p14:tracePt t="47532" x="7999413" y="5268913"/>
          <p14:tracePt t="47542" x="7974013" y="5281613"/>
          <p14:tracePt t="53644" x="7961313" y="5281613"/>
          <p14:tracePt t="53656" x="7948613" y="5281613"/>
          <p14:tracePt t="53670" x="7935913" y="5281613"/>
          <p14:tracePt t="53692" x="7910513" y="5281613"/>
          <p14:tracePt t="53704" x="7897813" y="5268913"/>
          <p14:tracePt t="53716" x="7886700" y="5268913"/>
          <p14:tracePt t="53729" x="7874000" y="5268913"/>
          <p14:tracePt t="53742" x="7848600" y="5268913"/>
          <p14:tracePt t="53756" x="7835900" y="5268913"/>
          <p14:tracePt t="53769" x="7823200" y="5268913"/>
          <p14:tracePt t="53780" x="7810500" y="5256213"/>
          <p14:tracePt t="53805" x="7797800" y="5256213"/>
          <p14:tracePt t="53880" x="7785100" y="5256213"/>
          <p14:tracePt t="53905" x="7773988" y="5256213"/>
          <p14:tracePt t="53917" x="7761288" y="5256213"/>
          <p14:tracePt t="53929" x="7748588" y="5243513"/>
          <p14:tracePt t="53953" x="7748588" y="5230813"/>
          <p14:tracePt t="53966" x="7735888" y="5230813"/>
          <p14:tracePt t="53990" x="7735888" y="5218113"/>
          <p14:tracePt t="54004" x="7723188" y="5218113"/>
          <p14:tracePt t="54141" x="7723188" y="5205413"/>
          <p14:tracePt t="54165" x="7710488" y="5194300"/>
          <p14:tracePt t="54178" x="7697788" y="5181600"/>
          <p14:tracePt t="54202" x="7697788" y="5168900"/>
          <p14:tracePt t="54241" x="7685088" y="5168900"/>
          <p14:tracePt t="54265" x="7685088" y="5156200"/>
          <p14:tracePt t="67089" x="7685088" y="5143500"/>
          <p14:tracePt t="67101" x="7710488" y="5143500"/>
          <p14:tracePt t="67126" x="7723188" y="5130800"/>
          <p14:tracePt t="67140" x="7735888" y="5130800"/>
          <p14:tracePt t="67151" x="7748588" y="5130800"/>
          <p14:tracePt t="67164" x="7773988" y="5130800"/>
          <p14:tracePt t="67179" x="7797800" y="5130800"/>
          <p14:tracePt t="67190" x="7835900" y="5118100"/>
          <p14:tracePt t="67202" x="7874000" y="5118100"/>
          <p14:tracePt t="67214" x="7923213" y="5118100"/>
          <p14:tracePt t="67225" x="7961313" y="5118100"/>
          <p14:tracePt t="67238" x="7986713" y="5118100"/>
          <p14:tracePt t="67250" x="7999413" y="5105400"/>
          <p14:tracePt t="67262" x="8010525" y="5105400"/>
          <p14:tracePt t="67275" x="8023225" y="5105400"/>
          <p14:tracePt t="67313" x="8035925" y="5105400"/>
          <p14:tracePt t="67350" x="8048625" y="5105400"/>
          <p14:tracePt t="67375" x="8048625" y="5092700"/>
          <p14:tracePt t="68319" x="8061325" y="5092700"/>
          <p14:tracePt t="68456" x="8074025" y="5092700"/>
          <p14:tracePt t="68530" x="8086725" y="5092700"/>
          <p14:tracePt t="68592" x="8099425" y="5092700"/>
          <p14:tracePt t="68604" x="8099425" y="5105400"/>
          <p14:tracePt t="68629" x="8110538" y="5105400"/>
          <p14:tracePt t="68642" x="8123238" y="5105400"/>
          <p14:tracePt t="68654" x="8148638" y="5105400"/>
          <p14:tracePt t="68667" x="8161338" y="5105400"/>
          <p14:tracePt t="68681" x="8186738" y="5105400"/>
          <p14:tracePt t="68690" x="8212138" y="5118100"/>
          <p14:tracePt t="68701" x="8235950" y="5118100"/>
          <p14:tracePt t="68715" x="8261350" y="5118100"/>
          <p14:tracePt t="68727" x="8299450" y="5130800"/>
          <p14:tracePt t="68740" x="8312150" y="5130800"/>
          <p14:tracePt t="68753" x="8324850" y="5130800"/>
          <p14:tracePt t="68765" x="8348663" y="5130800"/>
          <p14:tracePt t="68777" x="8361363" y="5130800"/>
          <p14:tracePt t="68790" x="8374063" y="5130800"/>
          <p14:tracePt t="68805" x="8386763" y="5130800"/>
          <p14:tracePt t="68827" x="8412163" y="5130800"/>
          <p14:tracePt t="68840" x="8424863" y="5130800"/>
          <p14:tracePt t="68852" x="8424863" y="5143500"/>
          <p14:tracePt t="68863" x="8448675" y="5143500"/>
          <p14:tracePt t="68876" x="8461375" y="5143500"/>
          <p14:tracePt t="68901" x="8474075" y="5143500"/>
          <p14:tracePt t="68915" x="8486775" y="5156200"/>
          <p14:tracePt t="68931" x="8499475" y="5156200"/>
          <p14:tracePt t="68964" x="8512175" y="5156200"/>
          <p14:tracePt t="68989" x="8524875" y="5156200"/>
          <p14:tracePt t="69212" x="8537575" y="5156200"/>
          <p14:tracePt t="69287" x="8548688" y="5156200"/>
          <p14:tracePt t="69337" x="8561388" y="5156200"/>
          <p14:tracePt t="69361" x="8574088" y="5156200"/>
          <p14:tracePt t="69399" x="8586788" y="5156200"/>
          <p14:tracePt t="69411" x="8599488" y="5156200"/>
          <p14:tracePt t="69438" x="8612188" y="5156200"/>
          <p14:tracePt t="69449" x="8624888" y="5156200"/>
          <p14:tracePt t="69473" x="8637588" y="5156200"/>
          <p14:tracePt t="69498" x="8650288" y="5156200"/>
          <p14:tracePt t="69536" x="8661400" y="5156200"/>
          <p14:tracePt t="69556" x="8674100" y="5156200"/>
          <p14:tracePt t="69610" x="8686800" y="5156200"/>
          <p14:tracePt t="69675" x="8686800" y="5168900"/>
          <p14:tracePt t="69708" x="8699500" y="5168900"/>
          <p14:tracePt t="70033" x="8699500" y="5181600"/>
          <p14:tracePt t="72649" x="8686800" y="5181600"/>
          <p14:tracePt t="72662" x="8537575" y="5143500"/>
          <p14:tracePt t="72673" x="8148638" y="4918075"/>
          <p14:tracePt t="72686" x="7648575" y="4454525"/>
          <p14:tracePt t="72697" x="6934200" y="3954463"/>
          <p14:tracePt t="72709" x="6221413" y="3154363"/>
          <p14:tracePt t="72721" x="5370513" y="2414588"/>
          <p14:tracePt t="72733" x="4468813" y="1514475"/>
          <p14:tracePt t="72747" x="3579813" y="7254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8E15D0F-51B0-4174-B39A-CBA5475F87BC}"/>
              </a:ext>
            </a:extLst>
          </p:cNvPr>
          <p:cNvSpPr txBox="1">
            <a:spLocks noChangeArrowheads="1"/>
          </p:cNvSpPr>
          <p:nvPr/>
        </p:nvSpPr>
        <p:spPr>
          <a:xfrm>
            <a:off x="1751097" y="64724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b="1" dirty="0"/>
              <a:t>IP Header Structure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EB3B2-2A48-4D43-974A-4AF104779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006" y="1744731"/>
            <a:ext cx="7660585" cy="404646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75B4E5-C295-463D-818E-56AB24E32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737"/>
    </mc:Choice>
    <mc:Fallback xmlns="">
      <p:transition spd="slow" advTm="432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29" x="3730625" y="1350963"/>
          <p14:tracePt t="9741" x="3692525" y="1376363"/>
          <p14:tracePt t="9754" x="3630613" y="1401763"/>
          <p14:tracePt t="9765" x="3554413" y="1450975"/>
          <p14:tracePt t="9777" x="3505200" y="1463675"/>
          <p14:tracePt t="9789" x="3467100" y="1489075"/>
          <p14:tracePt t="9802" x="3441700" y="1501775"/>
          <p14:tracePt t="9814" x="3405188" y="1514475"/>
          <p14:tracePt t="9827" x="3379788" y="1539875"/>
          <p14:tracePt t="9840" x="3354388" y="1552575"/>
          <p14:tracePt t="9854" x="3328988" y="1576388"/>
          <p14:tracePt t="9864" x="3267075" y="1627188"/>
          <p14:tracePt t="9876" x="3216275" y="1689100"/>
          <p14:tracePt t="9888" x="3167063" y="1827213"/>
          <p14:tracePt t="9901" x="3116263" y="1952625"/>
          <p14:tracePt t="9913" x="3116263" y="2027238"/>
          <p14:tracePt t="9926" x="3116263" y="2101850"/>
          <p14:tracePt t="9939" x="3116263" y="2152650"/>
          <p14:tracePt t="9951" x="3141663" y="2214563"/>
          <p14:tracePt t="9963" x="3179763" y="2265363"/>
          <p14:tracePt t="9981" x="3192463" y="2290763"/>
          <p14:tracePt t="9989" x="3228975" y="2303463"/>
          <p14:tracePt t="10000" x="3228975" y="2314575"/>
          <p14:tracePt t="10012" x="3241675" y="2314575"/>
          <p14:tracePt t="10064" x="3254375" y="2314575"/>
          <p14:tracePt t="10088" x="3254375" y="2303463"/>
          <p14:tracePt t="10105" x="3254375" y="2278063"/>
          <p14:tracePt t="10114" x="3241675" y="2239963"/>
          <p14:tracePt t="10126" x="3205163" y="2201863"/>
          <p14:tracePt t="10139" x="3192463" y="2165350"/>
          <p14:tracePt t="10150" x="3167063" y="2139950"/>
          <p14:tracePt t="10163" x="3154363" y="2114550"/>
          <p14:tracePt t="10175" x="3128963" y="2101850"/>
          <p14:tracePt t="10191" x="3116263" y="2078038"/>
          <p14:tracePt t="10200" x="3103563" y="2078038"/>
          <p14:tracePt t="10213" x="3092450" y="2052638"/>
          <p14:tracePt t="10229" x="3092450" y="2039938"/>
          <p14:tracePt t="10239" x="3067050" y="2027238"/>
          <p14:tracePt t="10249" x="3067050" y="2014538"/>
          <p14:tracePt t="10261" x="3054350" y="2001838"/>
          <p14:tracePt t="10274" x="3054350" y="1989138"/>
          <p14:tracePt t="10286" x="3041650" y="1989138"/>
          <p14:tracePt t="10298" x="3028950" y="1978025"/>
          <p14:tracePt t="10324" x="3028950" y="1965325"/>
          <p14:tracePt t="10336" x="3016250" y="1965325"/>
          <p14:tracePt t="10361" x="3003550" y="1965325"/>
          <p14:tracePt t="10373" x="2992438" y="1965325"/>
          <p14:tracePt t="10385" x="2941638" y="1965325"/>
          <p14:tracePt t="10398" x="2854325" y="1965325"/>
          <p14:tracePt t="10410" x="2767013" y="1978025"/>
          <p14:tracePt t="10423" x="2716213" y="1989138"/>
          <p14:tracePt t="10435" x="2654300" y="2001838"/>
          <p14:tracePt t="10448" x="2628900" y="2014538"/>
          <p14:tracePt t="10461" x="2590800" y="2052638"/>
          <p14:tracePt t="10476" x="2541588" y="2101850"/>
          <p14:tracePt t="10485" x="2478088" y="2190750"/>
          <p14:tracePt t="10497" x="2416175" y="2239963"/>
          <p14:tracePt t="10511" x="2328863" y="2314575"/>
          <p14:tracePt t="10524" x="2252663" y="2365375"/>
          <p14:tracePt t="10535" x="2190750" y="2390775"/>
          <p14:tracePt t="10547" x="2165350" y="2403475"/>
          <p14:tracePt t="10559" x="2152650" y="2403475"/>
          <p14:tracePt t="13011" x="2139950" y="2403475"/>
          <p14:tracePt t="13023" x="2116138" y="2403475"/>
          <p14:tracePt t="13035" x="2090738" y="2403475"/>
          <p14:tracePt t="13049" x="2065338" y="2390775"/>
          <p14:tracePt t="13060" x="2039938" y="2378075"/>
          <p14:tracePt t="13074" x="2003425" y="2378075"/>
          <p14:tracePt t="13087" x="1990725" y="2378075"/>
          <p14:tracePt t="13099" x="1978025" y="2378075"/>
          <p14:tracePt t="13110" x="1965325" y="2378075"/>
          <p14:tracePt t="13123" x="1952625" y="2378075"/>
          <p14:tracePt t="13136" x="1939925" y="2378075"/>
          <p14:tracePt t="13148" x="1927225" y="2378075"/>
          <p14:tracePt t="13160" x="1914525" y="2378075"/>
          <p14:tracePt t="13185" x="1903413" y="2378075"/>
          <p14:tracePt t="13197" x="1890713" y="2378075"/>
          <p14:tracePt t="13209" x="1878013" y="2378075"/>
          <p14:tracePt t="13235" x="1865313" y="2390775"/>
          <p14:tracePt t="13252" x="1852613" y="2390775"/>
          <p14:tracePt t="13295" x="1839913" y="2403475"/>
          <p14:tracePt t="13308" x="1839913" y="2414588"/>
          <p14:tracePt t="13321" x="1827213" y="2414588"/>
          <p14:tracePt t="13333" x="1827213" y="2427288"/>
          <p14:tracePt t="13346" x="1814513" y="2452688"/>
          <p14:tracePt t="13357" x="1801813" y="2452688"/>
          <p14:tracePt t="13370" x="1801813" y="2478088"/>
          <p14:tracePt t="13382" x="1801813" y="2490788"/>
          <p14:tracePt t="13394" x="1790700" y="2490788"/>
          <p14:tracePt t="13408" x="1790700" y="2503488"/>
          <p14:tracePt t="13420" x="1790700" y="2516188"/>
          <p14:tracePt t="13444" x="1778000" y="2527300"/>
          <p14:tracePt t="13457" x="1778000" y="2540000"/>
          <p14:tracePt t="13472" x="1778000" y="2552700"/>
          <p14:tracePt t="13483" x="1778000" y="2565400"/>
          <p14:tracePt t="13507" x="1778000" y="2578100"/>
          <p14:tracePt t="13519" x="1765300" y="2590800"/>
          <p14:tracePt t="13531" x="1765300" y="2603500"/>
          <p14:tracePt t="13568" x="1765300" y="2616200"/>
          <p14:tracePt t="13601" x="1765300" y="2627313"/>
          <p14:tracePt t="13608" x="1765300" y="2640013"/>
          <p14:tracePt t="13632" x="1765300" y="2652713"/>
          <p14:tracePt t="13644" x="1765300" y="2665413"/>
          <p14:tracePt t="13656" x="1765300" y="2690813"/>
          <p14:tracePt t="13668" x="1765300" y="2716213"/>
          <p14:tracePt t="13681" x="1765300" y="2728913"/>
          <p14:tracePt t="13693" x="1765300" y="2752725"/>
          <p14:tracePt t="13705" x="1765300" y="2790825"/>
          <p14:tracePt t="13721" x="1765300" y="2803525"/>
          <p14:tracePt t="13731" x="1765300" y="2816225"/>
          <p14:tracePt t="13742" x="1765300" y="2828925"/>
          <p14:tracePt t="13755" x="1765300" y="2852738"/>
          <p14:tracePt t="13767" x="1765300" y="2878138"/>
          <p14:tracePt t="13780" x="1765300" y="2916238"/>
          <p14:tracePt t="13794" x="1790700" y="2990850"/>
          <p14:tracePt t="13806" x="1801813" y="3103563"/>
          <p14:tracePt t="13818" x="1827213" y="3241675"/>
          <p14:tracePt t="13830" x="1852613" y="3378200"/>
          <p14:tracePt t="13846" x="1865313" y="3467100"/>
          <p14:tracePt t="13856" x="1878013" y="3529013"/>
          <p14:tracePt t="13869" x="1890713" y="3567113"/>
          <p14:tracePt t="13880" x="1890713" y="3590925"/>
          <p14:tracePt t="14128" x="1890713" y="3603625"/>
          <p14:tracePt t="14140" x="1890713" y="3616325"/>
          <p14:tracePt t="14165" x="1878013" y="3703638"/>
          <p14:tracePt t="14178" x="1839913" y="3816350"/>
          <p14:tracePt t="14191" x="1814513" y="3916363"/>
          <p14:tracePt t="14203" x="1790700" y="4054475"/>
          <p14:tracePt t="14219" x="1765300" y="4192588"/>
          <p14:tracePt t="14229" x="1739900" y="4292600"/>
          <p14:tracePt t="14243" x="1714500" y="4367213"/>
          <p14:tracePt t="14252" x="1701800" y="4418013"/>
          <p14:tracePt t="14264" x="1689100" y="4467225"/>
          <p14:tracePt t="14277" x="1677988" y="4518025"/>
          <p14:tracePt t="14289" x="1677988" y="4543425"/>
          <p14:tracePt t="14301" x="1677988" y="4618038"/>
          <p14:tracePt t="14314" x="1677988" y="4667250"/>
          <p14:tracePt t="14327" x="1677988" y="4730750"/>
          <p14:tracePt t="14342" x="1677988" y="4805363"/>
          <p14:tracePt t="14351" x="1677988" y="4843463"/>
          <p14:tracePt t="14364" x="1677988" y="4879975"/>
          <p14:tracePt t="14376" x="1677988" y="4905375"/>
          <p14:tracePt t="14389" x="1677988" y="4930775"/>
          <p14:tracePt t="14401" x="1677988" y="4943475"/>
          <p14:tracePt t="14413" x="1677988" y="4956175"/>
          <p14:tracePt t="14426" x="1677988" y="4981575"/>
          <p14:tracePt t="14439" x="1677988" y="5005388"/>
          <p14:tracePt t="14450" x="1677988" y="5018088"/>
          <p14:tracePt t="14465" x="1677988" y="5030788"/>
          <p14:tracePt t="14476" x="1677988" y="5068888"/>
          <p14:tracePt t="14490" x="1677988" y="5105400"/>
          <p14:tracePt t="14501" x="1677988" y="5156200"/>
          <p14:tracePt t="14513" x="1677988" y="5194300"/>
          <p14:tracePt t="14525" x="1677988" y="5243513"/>
          <p14:tracePt t="14539" x="1677988" y="5268913"/>
          <p14:tracePt t="14549" x="1677988" y="5305425"/>
          <p14:tracePt t="14562" x="1677988" y="5330825"/>
          <p14:tracePt t="14574" x="1677988" y="5356225"/>
          <p14:tracePt t="14592" x="1677988" y="5381625"/>
          <p14:tracePt t="14600" x="1677988" y="5407025"/>
          <p14:tracePt t="14612" x="1677988" y="5430838"/>
          <p14:tracePt t="14624" x="1689100" y="5468938"/>
          <p14:tracePt t="14636" x="1714500" y="5494338"/>
          <p14:tracePt t="14648" x="1727200" y="5507038"/>
          <p14:tracePt t="14662" x="1727200" y="5518150"/>
          <p14:tracePt t="14673" x="1739900" y="5518150"/>
          <p14:tracePt t="14685" x="1778000" y="5518150"/>
          <p14:tracePt t="14698" x="1790700" y="5518150"/>
          <p14:tracePt t="14714" x="1801813" y="5518150"/>
          <p14:tracePt t="14722" x="1814513" y="5518150"/>
          <p14:tracePt t="14736" x="1814513" y="5530850"/>
          <p14:tracePt t="14748" x="1839913" y="5530850"/>
          <p14:tracePt t="14762" x="1852613" y="5543550"/>
          <p14:tracePt t="14775" x="1865313" y="5556250"/>
          <p14:tracePt t="15642" x="1865313" y="5518150"/>
          <p14:tracePt t="15655" x="1865313" y="5468938"/>
          <p14:tracePt t="15668" x="1865313" y="5394325"/>
          <p14:tracePt t="15680" x="1852613" y="5305425"/>
          <p14:tracePt t="15691" x="1827213" y="5205413"/>
          <p14:tracePt t="15704" x="1778000" y="5105400"/>
          <p14:tracePt t="15721" x="1752600" y="5018088"/>
          <p14:tracePt t="15730" x="1714500" y="4918075"/>
          <p14:tracePt t="15742" x="1689100" y="4818063"/>
          <p14:tracePt t="15754" x="1665288" y="4656138"/>
          <p14:tracePt t="15766" x="1652588" y="4505325"/>
          <p14:tracePt t="15778" x="1639888" y="4392613"/>
          <p14:tracePt t="15792" x="1627188" y="4330700"/>
          <p14:tracePt t="15804" x="1601788" y="4254500"/>
          <p14:tracePt t="15819" x="1601788" y="4217988"/>
          <p14:tracePt t="15831" x="1601788" y="4179888"/>
          <p14:tracePt t="15848" x="1589088" y="4129088"/>
          <p14:tracePt t="15854" x="1589088" y="4067175"/>
          <p14:tracePt t="15867" x="1577975" y="3941763"/>
          <p14:tracePt t="15880" x="1577975" y="3829050"/>
          <p14:tracePt t="15892" x="1577975" y="3703638"/>
          <p14:tracePt t="15904" x="1577975" y="3629025"/>
          <p14:tracePt t="15917" x="1577975" y="3541713"/>
          <p14:tracePt t="15931" x="1577975" y="3479800"/>
          <p14:tracePt t="15941" x="1577975" y="3416300"/>
          <p14:tracePt t="15953" x="1577975" y="3341688"/>
          <p14:tracePt t="15970" x="1577975" y="3254375"/>
          <p14:tracePt t="15981" x="1577975" y="3190875"/>
          <p14:tracePt t="15991" x="1577975" y="3128963"/>
          <p14:tracePt t="16003" x="1577975" y="3103563"/>
          <p14:tracePt t="16017" x="1577975" y="3065463"/>
          <p14:tracePt t="16031" x="1589088" y="3028950"/>
          <p14:tracePt t="16041" x="1589088" y="3016250"/>
          <p14:tracePt t="16053" x="1614488" y="2990850"/>
          <p14:tracePt t="16065" x="1627188" y="2965450"/>
          <p14:tracePt t="16077" x="1652588" y="2952750"/>
          <p14:tracePt t="16099" x="1652588" y="2941638"/>
          <p14:tracePt t="16105" x="1665288" y="2941638"/>
          <p14:tracePt t="16128" x="1677988" y="2928938"/>
          <p14:tracePt t="16153" x="1701800" y="2916238"/>
          <p14:tracePt t="16164" x="1739900" y="2903538"/>
          <p14:tracePt t="16176" x="1801813" y="2878138"/>
          <p14:tracePt t="16189" x="1852613" y="2865438"/>
          <p14:tracePt t="16201" x="1927225" y="2852738"/>
          <p14:tracePt t="16213" x="1978025" y="2852738"/>
          <p14:tracePt t="16227" x="2027238" y="2852738"/>
          <p14:tracePt t="16248" x="2078038" y="2852738"/>
          <p14:tracePt t="16251" x="2116138" y="2852738"/>
          <p14:tracePt t="16263" x="2178050" y="2878138"/>
          <p14:tracePt t="16276" x="2216150" y="2890838"/>
          <p14:tracePt t="16288" x="2252663" y="2903538"/>
          <p14:tracePt t="16301" x="2303463" y="2928938"/>
          <p14:tracePt t="16313" x="2352675" y="2952750"/>
          <p14:tracePt t="16325" x="2390775" y="2952750"/>
          <p14:tracePt t="16338" x="2428875" y="2978150"/>
          <p14:tracePt t="16351" x="2490788" y="3003550"/>
          <p14:tracePt t="16364" x="2516188" y="3016250"/>
          <p14:tracePt t="16375" x="2528888" y="3028950"/>
          <p14:tracePt t="16388" x="2541588" y="3028950"/>
          <p14:tracePt t="16400" x="2541588" y="3041650"/>
          <p14:tracePt t="16414" x="2554288" y="3041650"/>
          <p14:tracePt t="16537" x="2554288" y="3054350"/>
          <p14:tracePt t="16549" x="2565400" y="3078163"/>
          <p14:tracePt t="16563" x="2578100" y="3090863"/>
          <p14:tracePt t="16575" x="2603500" y="3116263"/>
          <p14:tracePt t="16587" x="2616200" y="3141663"/>
          <p14:tracePt t="16611" x="2628900" y="3141663"/>
          <p14:tracePt t="16636" x="2628900" y="3154363"/>
          <p14:tracePt t="18424" x="2616200" y="3154363"/>
          <p14:tracePt t="18438" x="2603500" y="3154363"/>
          <p14:tracePt t="18449" x="2590800" y="3154363"/>
          <p14:tracePt t="18462" x="2565400" y="3154363"/>
          <p14:tracePt t="18478" x="2554288" y="3154363"/>
          <p14:tracePt t="18561" x="2578100" y="3154363"/>
          <p14:tracePt t="18573" x="2590800" y="3165475"/>
          <p14:tracePt t="18585" x="2603500" y="3165475"/>
          <p14:tracePt t="18636" x="2616200" y="3165475"/>
          <p14:tracePt t="18672" x="2616200" y="3178175"/>
          <p14:tracePt t="18850" x="2616200" y="3190875"/>
          <p14:tracePt t="19046" x="2628900" y="3203575"/>
          <p14:tracePt t="19058" x="2628900" y="3216275"/>
          <p14:tracePt t="19082" x="2628900" y="3228975"/>
          <p14:tracePt t="20337" x="2628900" y="3241675"/>
          <p14:tracePt t="20477" x="2628900" y="3254375"/>
          <p14:tracePt t="20510" x="2616200" y="3254375"/>
          <p14:tracePt t="20536" x="2603500" y="3254375"/>
          <p14:tracePt t="20547" x="2603500" y="3267075"/>
          <p14:tracePt t="25785" x="2641600" y="3267075"/>
          <p14:tracePt t="25797" x="2703513" y="3267075"/>
          <p14:tracePt t="25809" x="2803525" y="3267075"/>
          <p14:tracePt t="25825" x="2903538" y="3267075"/>
          <p14:tracePt t="25835" x="3041650" y="3254375"/>
          <p14:tracePt t="25846" x="3254375" y="3241675"/>
          <p14:tracePt t="25858" x="3429000" y="3228975"/>
          <p14:tracePt t="25873" x="3579813" y="3228975"/>
          <p14:tracePt t="25887" x="3730625" y="3228975"/>
          <p14:tracePt t="25896" x="3892550" y="3228975"/>
          <p14:tracePt t="25909" x="4030663" y="3228975"/>
          <p14:tracePt t="25921" x="4117975" y="3228975"/>
          <p14:tracePt t="25937" x="4143375" y="3228975"/>
          <p14:tracePt t="25950" x="4156075" y="3228975"/>
          <p14:tracePt t="25959" x="4168775" y="3228975"/>
          <p14:tracePt t="25996" x="4181475" y="3228975"/>
          <p14:tracePt t="26058" x="4192588" y="3228975"/>
          <p14:tracePt t="26096" x="4205288" y="3228975"/>
          <p14:tracePt t="26108" x="4230688" y="3228975"/>
          <p14:tracePt t="26119" x="4256088" y="3228975"/>
          <p14:tracePt t="26132" x="4281488" y="3228975"/>
          <p14:tracePt t="26145" x="4294188" y="3228975"/>
          <p14:tracePt t="26158" x="4305300" y="3228975"/>
          <p14:tracePt t="26220" x="4294188" y="3228975"/>
          <p14:tracePt t="26232" x="4281488" y="3228975"/>
          <p14:tracePt t="26244" x="4256088" y="3228975"/>
          <p14:tracePt t="26258" x="4205288" y="3228975"/>
          <p14:tracePt t="26270" x="4156075" y="3228975"/>
          <p14:tracePt t="26282" x="4092575" y="3228975"/>
          <p14:tracePt t="26294" x="4056063" y="3228975"/>
          <p14:tracePt t="26306" x="4030663" y="3228975"/>
          <p14:tracePt t="26321" x="4017963" y="3228975"/>
          <p14:tracePt t="26331" x="4005263" y="3228975"/>
          <p14:tracePt t="26356" x="3992563" y="3228975"/>
          <p14:tracePt t="26406" x="3979863" y="3228975"/>
          <p14:tracePt t="26430" x="3968750" y="3228975"/>
          <p14:tracePt t="26446" x="3956050" y="3228975"/>
          <p14:tracePt t="26456" x="3943350" y="3228975"/>
          <p14:tracePt t="26468" x="3892550" y="3241675"/>
          <p14:tracePt t="26480" x="3843338" y="3241675"/>
          <p14:tracePt t="26493" x="3792538" y="3241675"/>
          <p14:tracePt t="26507" x="3756025" y="3254375"/>
          <p14:tracePt t="26518" x="3717925" y="3254375"/>
          <p14:tracePt t="26530" x="3692525" y="3254375"/>
          <p14:tracePt t="26543" x="3679825" y="3254375"/>
          <p14:tracePt t="26556" x="3667125" y="3254375"/>
          <p14:tracePt t="44079" x="3429000" y="3054350"/>
          <p14:tracePt t="44091" x="3016250" y="2565400"/>
          <p14:tracePt t="44103" x="2365375" y="1776413"/>
          <p14:tracePt t="44115" x="1765300" y="1025525"/>
          <p14:tracePt t="44132" x="1014413" y="100013"/>
          <p14:tracePt t="45297" x="1701800" y="387350"/>
          <p14:tracePt t="45307" x="2228850" y="801688"/>
          <p14:tracePt t="45320" x="2667000" y="1114425"/>
          <p14:tracePt t="45332" x="3003550" y="1314450"/>
          <p14:tracePt t="45344" x="3216275" y="1501775"/>
          <p14:tracePt t="45356" x="3341688" y="1627188"/>
          <p14:tracePt t="45369" x="3417888" y="1752600"/>
          <p14:tracePt t="45381" x="3479800" y="1852613"/>
          <p14:tracePt t="45393" x="3554413" y="1952625"/>
          <p14:tracePt t="45406" x="3605213" y="2039938"/>
          <p14:tracePt t="45422" x="3643313" y="2089150"/>
          <p14:tracePt t="45430" x="3692525" y="2127250"/>
          <p14:tracePt t="45443" x="3717925" y="2152650"/>
          <p14:tracePt t="45456" x="3743325" y="2165350"/>
          <p14:tracePt t="45468" x="3779838" y="2190750"/>
          <p14:tracePt t="45481" x="3805238" y="2201863"/>
          <p14:tracePt t="45493" x="3817938" y="2214563"/>
          <p14:tracePt t="45506" x="3843338" y="2227263"/>
          <p14:tracePt t="45518" x="3879850" y="2252663"/>
          <p14:tracePt t="45529" x="3943350" y="2303463"/>
          <p14:tracePt t="45549" x="3992563" y="2365375"/>
          <p14:tracePt t="45556" x="4056063" y="2452688"/>
          <p14:tracePt t="45568" x="4117975" y="2503488"/>
          <p14:tracePt t="45841" x="4143375" y="2516188"/>
          <p14:tracePt t="45852" x="4217988" y="2527300"/>
          <p14:tracePt t="45867" x="4330700" y="2578100"/>
          <p14:tracePt t="45878" x="4394200" y="2603500"/>
          <p14:tracePt t="45890" x="4443413" y="2640013"/>
          <p14:tracePt t="45903" x="4468813" y="2665413"/>
          <p14:tracePt t="45914" x="4494213" y="2716213"/>
          <p14:tracePt t="45930" x="4530725" y="2790825"/>
          <p14:tracePt t="45940" x="4568825" y="2840038"/>
          <p14:tracePt t="45952" x="4581525" y="2903538"/>
          <p14:tracePt t="45964" x="4619625" y="2941638"/>
          <p14:tracePt t="45977" x="4643438" y="2965450"/>
          <p14:tracePt t="45990" x="4643438" y="3003550"/>
          <p14:tracePt t="46005" x="4656138" y="3003550"/>
          <p14:tracePt t="46027" x="4656138" y="3016250"/>
          <p14:tracePt t="46055" x="4668838" y="3016250"/>
          <p14:tracePt t="46064" x="4681538" y="3016250"/>
          <p14:tracePt t="46076" x="4681538" y="3028950"/>
          <p14:tracePt t="46101" x="4694238" y="3041650"/>
          <p14:tracePt t="46126" x="4706938" y="3054350"/>
          <p14:tracePt t="46139" x="4719638" y="3065463"/>
          <p14:tracePt t="46151" x="4732338" y="3078163"/>
          <p14:tracePt t="46163" x="4756150" y="3078163"/>
          <p14:tracePt t="46178" x="4756150" y="3090863"/>
          <p14:tracePt t="46188" x="4768850" y="3090863"/>
          <p14:tracePt t="46201" x="4781550" y="3090863"/>
          <p14:tracePt t="46239" x="4794250" y="3103563"/>
          <p14:tracePt t="46264" x="4794250" y="3116263"/>
          <p14:tracePt t="46277" x="4806950" y="3116263"/>
          <p14:tracePt t="46314" x="4819650" y="3116263"/>
          <p14:tracePt t="46326" x="4832350" y="3116263"/>
          <p14:tracePt t="46351" x="4843463" y="3128963"/>
          <p14:tracePt t="46376" x="4868863" y="3128963"/>
          <p14:tracePt t="46388" x="4894263" y="3128963"/>
          <p14:tracePt t="46400" x="4932363" y="3141663"/>
          <p14:tracePt t="46413" x="4968875" y="3141663"/>
          <p14:tracePt t="46428" x="5006975" y="3154363"/>
          <p14:tracePt t="46438" x="5032375" y="3154363"/>
          <p14:tracePt t="46450" x="5068888" y="3165475"/>
          <p14:tracePt t="46462" x="5094288" y="3178175"/>
          <p14:tracePt t="46475" x="5106988" y="3190875"/>
          <p14:tracePt t="46490" x="5119688" y="3190875"/>
          <p14:tracePt t="46500" x="5132388" y="3190875"/>
          <p14:tracePt t="46513" x="5145088" y="3203575"/>
          <p14:tracePt t="46536" x="5145088" y="3216275"/>
          <p14:tracePt t="46586" x="5157788" y="3216275"/>
          <p14:tracePt t="54739" x="5157788" y="3228975"/>
          <p14:tracePt t="54764" x="5132388" y="3228975"/>
          <p14:tracePt t="54776" x="5119688" y="3228975"/>
          <p14:tracePt t="54788" x="5094288" y="3241675"/>
          <p14:tracePt t="54800" x="5081588" y="3241675"/>
          <p14:tracePt t="54821" x="5045075" y="3241675"/>
          <p14:tracePt t="54828" x="5032375" y="3241675"/>
          <p14:tracePt t="54850" x="5006975" y="3241675"/>
          <p14:tracePt t="54888" x="4994275" y="3241675"/>
          <p14:tracePt t="55161" x="5006975" y="3254375"/>
          <p14:tracePt t="55173" x="5019675" y="3254375"/>
          <p14:tracePt t="55185" x="5032375" y="3254375"/>
          <p14:tracePt t="55310" x="5045075" y="3254375"/>
          <p14:tracePt t="55396" x="5057775" y="3254375"/>
          <p14:tracePt t="55421" x="5068888" y="3254375"/>
          <p14:tracePt t="55434" x="5081588" y="3254375"/>
          <p14:tracePt t="55460" x="5094288" y="3254375"/>
          <p14:tracePt t="55608" x="5106988" y="3254375"/>
          <p14:tracePt t="55657" x="5119688" y="3254375"/>
          <p14:tracePt t="64844" x="5106988" y="3254375"/>
          <p14:tracePt t="64869" x="5094288" y="3254375"/>
          <p14:tracePt t="129168" x="5019675" y="3203575"/>
          <p14:tracePt t="129181" x="4794250" y="3028950"/>
          <p14:tracePt t="129192" x="4443413" y="2740025"/>
          <p14:tracePt t="129204" x="4156075" y="2478088"/>
          <p14:tracePt t="129215" x="3867150" y="2201863"/>
          <p14:tracePt t="129232" x="3517900" y="1901825"/>
          <p14:tracePt t="129240" x="3228975" y="1627188"/>
          <p14:tracePt t="129253" x="3041650" y="1476375"/>
          <p14:tracePt t="129265" x="2928938" y="1389063"/>
          <p14:tracePt t="129278" x="2828925" y="1301750"/>
          <p14:tracePt t="129291" x="2728913" y="1250950"/>
          <p14:tracePt t="129303" x="2654300" y="1201738"/>
          <p14:tracePt t="129317" x="2565400" y="1176338"/>
          <p14:tracePt t="129328" x="2503488" y="1150938"/>
          <p14:tracePt t="129341" x="2441575" y="1125538"/>
          <p14:tracePt t="129357" x="2378075" y="1101725"/>
          <p14:tracePt t="129368" x="2339975" y="1076325"/>
          <p14:tracePt t="129378" x="2303463" y="1038225"/>
          <p14:tracePt t="129390" x="2239963" y="976313"/>
          <p14:tracePt t="129403" x="2178050" y="912813"/>
          <p14:tracePt t="129418" x="2078038" y="850900"/>
          <p14:tracePt t="129428" x="1927225" y="776288"/>
          <p14:tracePt t="129439" x="1778000" y="712788"/>
          <p14:tracePt t="129452" x="1614488" y="663575"/>
          <p14:tracePt t="129465" x="1476375" y="600075"/>
          <p14:tracePt t="129482" x="1276350" y="500063"/>
          <p14:tracePt t="129500" x="925513" y="387350"/>
          <p14:tracePt t="129503" x="638175" y="225425"/>
          <p14:tracePt t="129516" x="387350" y="38100"/>
          <p14:tracePt t="130533" x="3116263" y="563563"/>
          <p14:tracePt t="130544" x="3956050" y="1050925"/>
          <p14:tracePt t="130556" x="4694238" y="1450975"/>
          <p14:tracePt t="130568" x="5219700" y="1739900"/>
          <p14:tracePt t="130582" x="5557838" y="1952625"/>
          <p14:tracePt t="130596" x="5745163" y="2101850"/>
          <p14:tracePt t="130606" x="5921375" y="2239963"/>
          <p14:tracePt t="130618" x="6057900" y="2314575"/>
          <p14:tracePt t="130635" x="6183313" y="2339975"/>
          <p14:tracePt t="130905" x="6221413" y="2365375"/>
          <p14:tracePt t="130917" x="6283325" y="2414588"/>
          <p14:tracePt t="130930" x="6370638" y="2516188"/>
          <p14:tracePt t="130943" x="6496050" y="2665413"/>
          <p14:tracePt t="130955" x="6659563" y="2803525"/>
          <p14:tracePt t="130967" x="6784975" y="2928938"/>
          <p14:tracePt t="130983" x="6872288" y="3028950"/>
          <p14:tracePt t="130991" x="6934200" y="3103563"/>
          <p14:tracePt t="131005" x="6972300" y="3141663"/>
          <p14:tracePt t="131019" x="6985000" y="3165475"/>
          <p14:tracePt t="131030" x="7010400" y="3178175"/>
          <p14:tracePt t="131055" x="7021513" y="3190875"/>
          <p14:tracePt t="131080" x="7034213" y="3190875"/>
          <p14:tracePt t="131091" x="7034213" y="3203575"/>
          <p14:tracePt t="131142" x="7046913" y="3203575"/>
          <p14:tracePt t="131191" x="7072313" y="3216275"/>
          <p14:tracePt t="131202" x="7110413" y="3254375"/>
          <p14:tracePt t="131216" x="7146925" y="3267075"/>
          <p14:tracePt t="131228" x="7185025" y="3290888"/>
          <p14:tracePt t="131250" x="7210425" y="3303588"/>
          <p14:tracePt t="131254" x="7223125" y="3303588"/>
          <p14:tracePt t="131266" x="7235825" y="3303588"/>
          <p14:tracePt t="131415" x="7246938" y="3303588"/>
          <p14:tracePt t="131477" x="7272338" y="3303588"/>
          <p14:tracePt t="131489" x="7285038" y="3303588"/>
          <p14:tracePt t="131502" x="7310438" y="3303588"/>
          <p14:tracePt t="131517" x="7323138" y="3303588"/>
          <p14:tracePt t="131539" x="7335838" y="3303588"/>
          <p14:tracePt t="131824" x="7348538" y="3303588"/>
          <p14:tracePt t="131889" x="7359650" y="3303588"/>
          <p14:tracePt t="131923" x="7372350" y="3303588"/>
          <p14:tracePt t="131973" x="7385050" y="3303588"/>
          <p14:tracePt t="142883" x="7385050" y="3290888"/>
          <p14:tracePt t="142895" x="7385050" y="3278188"/>
          <p14:tracePt t="142921" x="7385050" y="3267075"/>
          <p14:tracePt t="142937" x="7385050" y="3254375"/>
          <p14:tracePt t="158394" x="7372350" y="3254375"/>
          <p14:tracePt t="158420" x="7348538" y="3254375"/>
          <p14:tracePt t="158431" x="7335838" y="3254375"/>
          <p14:tracePt t="158444" x="7285038" y="3267075"/>
          <p14:tracePt t="158456" x="7210425" y="3278188"/>
          <p14:tracePt t="158473" x="7146925" y="3290888"/>
          <p14:tracePt t="158482" x="7110413" y="3303588"/>
          <p14:tracePt t="158494" x="7059613" y="3303588"/>
          <p14:tracePt t="158506" x="7021513" y="3316288"/>
          <p14:tracePt t="158517" x="6985000" y="3328988"/>
          <p14:tracePt t="158530" x="6934200" y="3354388"/>
          <p14:tracePt t="158544" x="6808788" y="3367088"/>
          <p14:tracePt t="158557" x="6708775" y="3378200"/>
          <p14:tracePt t="158567" x="6608763" y="3390900"/>
          <p14:tracePt t="158579" x="6534150" y="3403600"/>
          <p14:tracePt t="158595" x="6483350" y="3416300"/>
          <p14:tracePt t="158607" x="6434138" y="3416300"/>
          <p14:tracePt t="158617" x="6359525" y="3416300"/>
          <p14:tracePt t="158630" x="6270625" y="3429000"/>
          <p14:tracePt t="158642" x="6157913" y="3429000"/>
          <p14:tracePt t="158654" x="6070600" y="3429000"/>
          <p14:tracePt t="158667" x="6008688" y="3429000"/>
          <p14:tracePt t="158679" x="5932488" y="3441700"/>
          <p14:tracePt t="158693" x="5883275" y="3441700"/>
          <p14:tracePt t="158705" x="5832475" y="3441700"/>
          <p14:tracePt t="158720" x="5770563" y="3441700"/>
          <p14:tracePt t="158729" x="5670550" y="3441700"/>
          <p14:tracePt t="158741" x="5545138" y="3454400"/>
          <p14:tracePt t="158753" x="5457825" y="3467100"/>
          <p14:tracePt t="158766" x="5394325" y="3467100"/>
          <p14:tracePt t="158779" x="5345113" y="3479800"/>
          <p14:tracePt t="158789" x="5270500" y="3490913"/>
          <p14:tracePt t="158802" x="5181600" y="3503613"/>
          <p14:tracePt t="158816" x="5032375" y="3516313"/>
          <p14:tracePt t="158829" x="4894263" y="3529013"/>
          <p14:tracePt t="158844" x="4794250" y="3541713"/>
          <p14:tracePt t="158853" x="4706938" y="3554413"/>
          <p14:tracePt t="158865" x="4643438" y="3554413"/>
          <p14:tracePt t="158878" x="4568825" y="3567113"/>
          <p14:tracePt t="158891" x="4481513" y="3567113"/>
          <p14:tracePt t="158902" x="4406900" y="3579813"/>
          <p14:tracePt t="158914" x="4305300" y="3579813"/>
          <p14:tracePt t="158928" x="4230688" y="3579813"/>
          <p14:tracePt t="158942" x="4192588" y="3579813"/>
          <p14:tracePt t="158952" x="4156075" y="3579813"/>
          <p14:tracePt t="158978" x="4143375" y="3579813"/>
          <p14:tracePt t="158990" x="4130675" y="3579813"/>
          <p14:tracePt t="160098" x="4130675" y="3590925"/>
          <p14:tracePt t="161808" x="4143375" y="3590925"/>
          <p14:tracePt t="164910" x="4156075" y="3590925"/>
          <p14:tracePt t="165655" x="4168775" y="3590925"/>
          <p14:tracePt t="165692" x="4168775" y="3603625"/>
          <p14:tracePt t="166971" x="4181475" y="3603625"/>
          <p14:tracePt t="167889" x="4192588" y="3616325"/>
          <p14:tracePt t="167927" x="4205288" y="3616325"/>
          <p14:tracePt t="167991" x="4205288" y="3629025"/>
          <p14:tracePt t="173842" x="4217988" y="3629025"/>
          <p14:tracePt t="173904" x="4230688" y="3629025"/>
          <p14:tracePt t="173917" x="4243388" y="3629025"/>
          <p14:tracePt t="173940" x="4256088" y="3629025"/>
          <p14:tracePt t="173966" x="4268788" y="3629025"/>
          <p14:tracePt t="173991" x="4281488" y="3629025"/>
          <p14:tracePt t="174040" x="4294188" y="3629025"/>
          <p14:tracePt t="174053" x="4305300" y="3629025"/>
          <p14:tracePt t="174081" x="4318000" y="3629025"/>
          <p14:tracePt t="174091" x="4330700" y="3629025"/>
          <p14:tracePt t="174115" x="4343400" y="3629025"/>
          <p14:tracePt t="174140" x="4356100" y="3629025"/>
          <p14:tracePt t="174153" x="4368800" y="3616325"/>
          <p14:tracePt t="174165" x="4381500" y="3616325"/>
          <p14:tracePt t="174177" x="4406900" y="3603625"/>
          <p14:tracePt t="174190" x="4430713" y="3603625"/>
          <p14:tracePt t="174206" x="4468813" y="3603625"/>
          <p14:tracePt t="174214" x="4518025" y="3590925"/>
          <p14:tracePt t="174227" x="4568825" y="3590925"/>
          <p14:tracePt t="174239" x="4606925" y="3590925"/>
          <p14:tracePt t="174257" x="4643438" y="3590925"/>
          <p14:tracePt t="174264" x="4694238" y="3579813"/>
          <p14:tracePt t="174276" x="4719638" y="3579813"/>
          <p14:tracePt t="174290" x="4756150" y="3579813"/>
          <p14:tracePt t="174304" x="4794250" y="3567113"/>
          <p14:tracePt t="174314" x="4819650" y="3567113"/>
          <p14:tracePt t="174333" x="4856163" y="3567113"/>
          <p14:tracePt t="174341" x="4894263" y="3567113"/>
          <p14:tracePt t="174354" x="4932363" y="3567113"/>
          <p14:tracePt t="174364" x="4956175" y="3567113"/>
          <p14:tracePt t="174376" x="4968875" y="3554413"/>
          <p14:tracePt t="174388" x="4981575" y="3554413"/>
          <p14:tracePt t="174401" x="5006975" y="3554413"/>
          <p14:tracePt t="174413" x="5032375" y="3554413"/>
          <p14:tracePt t="174426" x="5045075" y="3554413"/>
          <p14:tracePt t="174438" x="5057775" y="3554413"/>
          <p14:tracePt t="174455" x="5081588" y="3554413"/>
          <p14:tracePt t="174463" x="5119688" y="3554413"/>
          <p14:tracePt t="174476" x="5145088" y="3554413"/>
          <p14:tracePt t="174488" x="5181600" y="3554413"/>
          <p14:tracePt t="174500" x="5207000" y="3554413"/>
          <p14:tracePt t="174513" x="5232400" y="3554413"/>
          <p14:tracePt t="174526" x="5257800" y="3554413"/>
          <p14:tracePt t="174538" x="5281613" y="3554413"/>
          <p14:tracePt t="174550" x="5307013" y="3554413"/>
          <p14:tracePt t="174578" x="5319713" y="3554413"/>
          <p14:tracePt t="174599" x="5332413" y="3554413"/>
          <p14:tracePt t="174649" x="5345113" y="3554413"/>
          <p14:tracePt t="174662" x="5357813" y="3554413"/>
          <p14:tracePt t="175084" x="5383213" y="3554413"/>
          <p14:tracePt t="175096" x="5457825" y="3554413"/>
          <p14:tracePt t="175108" x="5595938" y="3554413"/>
          <p14:tracePt t="175121" x="5745163" y="3554413"/>
          <p14:tracePt t="175132" x="5921375" y="3529013"/>
          <p14:tracePt t="175146" x="6208713" y="3529013"/>
          <p14:tracePt t="175158" x="6408738" y="3529013"/>
          <p14:tracePt t="175170" x="6559550" y="3529013"/>
          <p14:tracePt t="175182" x="6659563" y="3541713"/>
          <p14:tracePt t="175196" x="6746875" y="3554413"/>
          <p14:tracePt t="175207" x="6784975" y="3554413"/>
          <p14:tracePt t="175221" x="6797675" y="3554413"/>
          <p14:tracePt t="175232" x="6821488" y="3554413"/>
          <p14:tracePt t="175468" x="6834188" y="3554413"/>
          <p14:tracePt t="175679" x="6834188" y="3567113"/>
          <p14:tracePt t="175716" x="6846888" y="3567113"/>
          <p14:tracePt t="175753" x="6846888" y="3579813"/>
          <p14:tracePt t="175854" x="6859588" y="3579813"/>
          <p14:tracePt t="175878" x="6859588" y="3590925"/>
          <p14:tracePt t="175915" x="6859588" y="3603625"/>
          <p14:tracePt t="175956" x="6859588" y="3616325"/>
          <p14:tracePt t="176375" x="6859588" y="3629025"/>
          <p14:tracePt t="179254" x="6846888" y="3629025"/>
          <p14:tracePt t="179478" x="6834188" y="3629025"/>
          <p14:tracePt t="182248" x="6821488" y="3629025"/>
          <p14:tracePt t="182482" x="6808788" y="3641725"/>
          <p14:tracePt t="182532" x="6808788" y="3654425"/>
          <p14:tracePt t="182594" x="6797675" y="3654425"/>
          <p14:tracePt t="182618" x="6797675" y="3667125"/>
          <p14:tracePt t="185971" x="6797675" y="3654425"/>
          <p14:tracePt t="186692" x="6797675" y="3667125"/>
          <p14:tracePt t="186704" x="6784975" y="3667125"/>
          <p14:tracePt t="186717" x="6772275" y="3679825"/>
          <p14:tracePt t="186729" x="6759575" y="3679825"/>
          <p14:tracePt t="186754" x="6746875" y="3692525"/>
          <p14:tracePt t="191572" x="6746875" y="3679825"/>
          <p14:tracePt t="191833" x="6759575" y="3679825"/>
          <p14:tracePt t="193050" x="6772275" y="3679825"/>
          <p14:tracePt t="194503" x="6772275" y="3667125"/>
          <p14:tracePt t="197371" x="6784975" y="3667125"/>
          <p14:tracePt t="210755" x="6784975" y="3679825"/>
          <p14:tracePt t="210879" x="6772275" y="3679825"/>
          <p14:tracePt t="210891" x="6759575" y="3679825"/>
          <p14:tracePt t="210905" x="6759575" y="3692525"/>
          <p14:tracePt t="210942" x="6746875" y="3692525"/>
          <p14:tracePt t="210954" x="6746875" y="3703638"/>
          <p14:tracePt t="211078" x="6734175" y="3703638"/>
          <p14:tracePt t="211093" x="6721475" y="3716338"/>
          <p14:tracePt t="211104" x="6708775" y="3716338"/>
          <p14:tracePt t="211114" x="6696075" y="3716338"/>
          <p14:tracePt t="211129" x="6684963" y="3729038"/>
          <p14:tracePt t="211165" x="6672263" y="3729038"/>
          <p14:tracePt t="211189" x="6672263" y="3741738"/>
          <p14:tracePt t="211612" x="6684963" y="3741738"/>
          <p14:tracePt t="211637" x="6696075" y="3741738"/>
          <p14:tracePt t="213177" x="6708775" y="3741738"/>
          <p14:tracePt t="213264" x="6721475" y="3741738"/>
          <p14:tracePt t="213276" x="6721475" y="3729038"/>
          <p14:tracePt t="213338" x="6734175" y="3729038"/>
          <p14:tracePt t="213363" x="6746875" y="3729038"/>
          <p14:tracePt t="213413" x="6759575" y="3729038"/>
          <p14:tracePt t="213425" x="6784975" y="3716338"/>
          <p14:tracePt t="213438" x="6846888" y="3716338"/>
          <p14:tracePt t="213449" x="6946900" y="3692525"/>
          <p14:tracePt t="213463" x="7046913" y="3679825"/>
          <p14:tracePt t="213474" x="7123113" y="3629025"/>
          <p14:tracePt t="213487" x="7197725" y="3590925"/>
          <p14:tracePt t="213500" x="7246938" y="3567113"/>
          <p14:tracePt t="213513" x="7297738" y="3541713"/>
          <p14:tracePt t="213525" x="7372350" y="3503613"/>
          <p14:tracePt t="213536" x="7448550" y="3490913"/>
          <p14:tracePt t="213549" x="7510463" y="3479800"/>
          <p14:tracePt t="213563" x="7572375" y="3454400"/>
          <p14:tracePt t="213575" x="7610475" y="3441700"/>
          <p14:tracePt t="213593" x="7635875" y="3441700"/>
          <p14:tracePt t="213599" x="7673975" y="3429000"/>
          <p14:tracePt t="213611" x="7697788" y="3416300"/>
          <p14:tracePt t="213626" x="7710488" y="3416300"/>
          <p14:tracePt t="213636" x="7735888" y="3416300"/>
          <p14:tracePt t="213649" x="7748588" y="3416300"/>
          <p14:tracePt t="213661" x="7761288" y="3416300"/>
          <p14:tracePt t="213676" x="7785100" y="3403600"/>
          <p14:tracePt t="213698" x="7797800" y="3403600"/>
          <p14:tracePt t="213710" x="7823200" y="3403600"/>
          <p14:tracePt t="213736" x="7835900" y="3403600"/>
          <p14:tracePt t="213748" x="7848600" y="3403600"/>
          <p14:tracePt t="213760" x="7861300" y="3403600"/>
          <p14:tracePt t="213773" x="7897813" y="3403600"/>
          <p14:tracePt t="213797" x="7923213" y="3416300"/>
          <p14:tracePt t="213808" x="7935913" y="3429000"/>
          <p14:tracePt t="213822" x="7961313" y="3467100"/>
          <p14:tracePt t="213837" x="7974013" y="3490913"/>
          <p14:tracePt t="213846" x="7986713" y="3516313"/>
          <p14:tracePt t="213859" x="7999413" y="3529013"/>
          <p14:tracePt t="213871" x="8010525" y="3567113"/>
          <p14:tracePt t="213883" x="8023225" y="3579813"/>
          <p14:tracePt t="213897" x="8023225" y="3590925"/>
          <p14:tracePt t="213909" x="8035925" y="3590925"/>
          <p14:tracePt t="213921" x="8035925" y="3603625"/>
          <p14:tracePt t="213947" x="8048625" y="3603625"/>
          <p14:tracePt t="214034" x="8048625" y="3616325"/>
          <p14:tracePt t="222296" x="8061325" y="3616325"/>
          <p14:tracePt t="222309" x="8074025" y="3616325"/>
          <p14:tracePt t="222322" x="8086725" y="3616325"/>
          <p14:tracePt t="222347" x="8099425" y="3616325"/>
          <p14:tracePt t="222359" x="8110538" y="3616325"/>
          <p14:tracePt t="222408" x="8123238" y="3616325"/>
          <p14:tracePt t="236720" x="8110538" y="3616325"/>
          <p14:tracePt t="236733" x="8099425" y="3616325"/>
          <p14:tracePt t="236782" x="8099425" y="3629025"/>
          <p14:tracePt t="236944" x="8086725" y="3629025"/>
          <p14:tracePt t="236969" x="8074025" y="3629025"/>
          <p14:tracePt t="236981" x="8023225" y="3641725"/>
          <p14:tracePt t="236993" x="7948613" y="3654425"/>
          <p14:tracePt t="237006" x="7773988" y="3679825"/>
          <p14:tracePt t="237018" x="7610475" y="3692525"/>
          <p14:tracePt t="237030" x="7448550" y="3703638"/>
          <p14:tracePt t="237044" x="7159625" y="3716338"/>
          <p14:tracePt t="237056" x="6859588" y="3716338"/>
          <p14:tracePt t="237069" x="6634163" y="3729038"/>
          <p14:tracePt t="237080" x="6396038" y="3729038"/>
          <p14:tracePt t="237093" x="6057900" y="3729038"/>
          <p14:tracePt t="237106" x="5821363" y="3729038"/>
          <p14:tracePt t="237119" x="5632450" y="3729038"/>
          <p14:tracePt t="237130" x="5407025" y="3729038"/>
          <p14:tracePt t="237143" x="5068888" y="3729038"/>
          <p14:tracePt t="237155" x="4856163" y="3729038"/>
          <p14:tracePt t="237169" x="4732338" y="3729038"/>
          <p14:tracePt t="237180" x="4594225" y="3729038"/>
          <p14:tracePt t="237192" x="4430713" y="3729038"/>
          <p14:tracePt t="237205" x="4294188" y="3729038"/>
          <p14:tracePt t="237219" x="4181475" y="3729038"/>
          <p14:tracePt t="237229" x="4105275" y="3741738"/>
          <p14:tracePt t="237241" x="4081463" y="3754438"/>
          <p14:tracePt t="237255" x="4056063" y="3754438"/>
          <p14:tracePt t="237270" x="4043363" y="3767138"/>
          <p14:tracePt t="237279" x="4017963" y="3767138"/>
          <p14:tracePt t="237303" x="4005263" y="3767138"/>
          <p14:tracePt t="237328" x="4005263" y="3779838"/>
          <p14:tracePt t="237340" x="3992563" y="3779838"/>
          <p14:tracePt t="237352" x="3979863" y="3779838"/>
          <p14:tracePt t="237365" x="3956050" y="3792538"/>
          <p14:tracePt t="237378" x="3930650" y="3792538"/>
          <p14:tracePt t="237390" x="3879850" y="3792538"/>
          <p14:tracePt t="237402" x="3792538" y="3803650"/>
          <p14:tracePt t="237419" x="3705225" y="3816350"/>
          <p14:tracePt t="237428" x="3654425" y="3829050"/>
          <p14:tracePt t="237440" x="3605213" y="3841750"/>
          <p14:tracePt t="237452" x="3579813" y="3854450"/>
          <p14:tracePt t="237464" x="3541713" y="3854450"/>
          <p14:tracePt t="237477" x="3517900" y="3854450"/>
          <p14:tracePt t="237490" x="3505200" y="3867150"/>
          <p14:tracePt t="237501" x="3492500" y="3879850"/>
          <p14:tracePt t="237874" x="3479800" y="3892550"/>
          <p14:tracePt t="237900" x="3479800" y="3916363"/>
          <p14:tracePt t="237912" x="3467100" y="3941763"/>
          <p14:tracePt t="237928" x="3454400" y="3941763"/>
          <p14:tracePt t="237938" x="3454400" y="3954463"/>
          <p14:tracePt t="237962" x="3454400" y="3967163"/>
          <p14:tracePt t="237975" x="3441700" y="3979863"/>
          <p14:tracePt t="238024" x="3441700" y="3992563"/>
          <p14:tracePt t="238052" x="3429000" y="4005263"/>
          <p14:tracePt t="238074" x="3417888" y="4005263"/>
          <p14:tracePt t="238086" x="3417888" y="4017963"/>
          <p14:tracePt t="238111" x="3405188" y="4029075"/>
          <p14:tracePt t="238161" x="3392488" y="4029075"/>
          <p14:tracePt t="238210" x="3392488" y="4041775"/>
          <p14:tracePt t="241622" x="2690813" y="3879850"/>
          <p14:tracePt t="241634" x="1752600" y="3328988"/>
          <p14:tracePt t="241647" x="889000" y="2803525"/>
          <p14:tracePt t="241660" x="263525" y="2227263"/>
          <p14:tracePt t="242703" x="563563" y="1350963"/>
          <p14:tracePt t="242703" x="801688" y="1839913"/>
          <p14:tracePt t="242703" x="950913" y="2201863"/>
          <p14:tracePt t="242703" x="1076325" y="2578100"/>
          <p14:tracePt t="242703" x="1214438" y="3054350"/>
          <p14:tracePt t="242703" x="1389063" y="3503613"/>
          <p14:tracePt t="242703" x="1627188" y="3967163"/>
          <p14:tracePt t="242703" x="1903413" y="4405313"/>
          <p14:tracePt t="242703" x="2090738" y="4768850"/>
          <p14:tracePt t="242703" x="2190750" y="4905375"/>
          <p14:tracePt t="242703" x="2252663" y="4968875"/>
          <p14:tracePt t="242703" x="2352675" y="4930775"/>
          <p14:tracePt t="242703" x="2478088" y="4818063"/>
          <p14:tracePt t="242703" x="2590800" y="4692650"/>
          <p14:tracePt t="242703" x="2678113" y="4605338"/>
          <p14:tracePt t="242703" x="2728913" y="4554538"/>
          <p14:tracePt t="242703" x="2767013" y="4505325"/>
          <p14:tracePt t="242703" x="2790825" y="4492625"/>
          <p14:tracePt t="242703" x="2790825" y="4467225"/>
          <p14:tracePt t="242703" x="2803525" y="4467225"/>
          <p14:tracePt t="242703" x="2803525" y="4454525"/>
          <p14:tracePt t="242703" x="2867025" y="4379913"/>
          <p14:tracePt t="242703" x="2928938" y="4279900"/>
          <p14:tracePt t="242703" x="2967038" y="4217988"/>
          <p14:tracePt t="242703" x="2979738" y="4205288"/>
          <p14:tracePt t="242703" x="2979738" y="4192588"/>
          <p14:tracePt t="242703" x="2979738" y="4179888"/>
          <p14:tracePt t="242703" x="2992438" y="4179888"/>
          <p14:tracePt t="242703" x="3003550" y="4179888"/>
          <p14:tracePt t="242703" x="3003550" y="4192588"/>
          <p14:tracePt t="242703" x="3016250" y="4192588"/>
          <p14:tracePt t="242703" x="3016250" y="4205288"/>
          <p14:tracePt t="242703" x="3016250" y="4217988"/>
          <p14:tracePt t="242703" x="3028950" y="4217988"/>
          <p14:tracePt t="242703" x="3041650" y="4217988"/>
          <p14:tracePt t="242703" x="3054350" y="4217988"/>
          <p14:tracePt t="242703" x="3067050" y="4217988"/>
          <p14:tracePt t="242703" x="3079750" y="4217988"/>
          <p14:tracePt t="242703" x="3092450" y="4217988"/>
          <p14:tracePt t="242703" x="3103563" y="4217988"/>
          <p14:tracePt t="242703" x="3116263" y="4217988"/>
          <p14:tracePt t="242703" x="3128963" y="4217988"/>
          <p14:tracePt t="242703" x="3141663" y="4217988"/>
          <p14:tracePt t="242703" x="3154363" y="4217988"/>
          <p14:tracePt t="242703" x="3167063" y="4217988"/>
          <p14:tracePt t="242703" x="3167063" y="4205288"/>
          <p14:tracePt t="242703" x="3179763" y="4205288"/>
          <p14:tracePt t="242703" x="3192463" y="4205288"/>
          <p14:tracePt t="242703" x="3205163" y="4192588"/>
          <p14:tracePt t="242703" x="3216275" y="4192588"/>
          <p14:tracePt t="242703" x="3228975" y="4179888"/>
          <p14:tracePt t="242703" x="3241675" y="4179888"/>
          <p14:tracePt t="242703" x="3228975" y="4179888"/>
          <p14:tracePt t="242703" x="3216275" y="4179888"/>
          <p14:tracePt t="242703" x="3205163" y="4179888"/>
          <p14:tracePt t="242703" x="3192463" y="4179888"/>
          <p14:tracePt t="242703" x="3179763" y="4179888"/>
          <p14:tracePt t="242703" x="3167063" y="4179888"/>
          <p14:tracePt t="242703" x="3154363" y="4179888"/>
          <p14:tracePt t="242703" x="3141663" y="4179888"/>
          <p14:tracePt t="242703" x="3128963" y="4179888"/>
          <p14:tracePt t="242703" x="3116263" y="4179888"/>
          <p14:tracePt t="242703" x="3103563" y="4179888"/>
          <p14:tracePt t="242703" x="3103563" y="4192588"/>
          <p14:tracePt t="242703" x="3103563" y="4205288"/>
          <p14:tracePt t="242703" x="3103563" y="4217988"/>
          <p14:tracePt t="242703" x="3103563" y="4230688"/>
          <p14:tracePt t="242703" x="3103563" y="4217988"/>
          <p14:tracePt t="242703" x="3103563" y="4205288"/>
          <p14:tracePt t="242703" x="3103563" y="4192588"/>
          <p14:tracePt t="242703" x="3054350" y="4141788"/>
          <p14:tracePt t="242703" x="2903538" y="3992563"/>
          <p14:tracePt t="242703" x="2678113" y="3767138"/>
          <p14:tracePt t="242703" x="2428875" y="3529013"/>
          <p14:tracePt t="242703" x="2065338" y="3165475"/>
          <p14:tracePt t="242703" x="1601788" y="2740025"/>
          <p14:tracePt t="242703" x="1239838" y="2378075"/>
          <p14:tracePt t="242703" x="889000" y="1927225"/>
          <p14:tracePt t="242703" x="412750" y="1401763"/>
          <p14:tracePt t="242703" x="50800" y="1038225"/>
          <p14:tracePt t="247714" x="1401763" y="1978025"/>
          <p14:tracePt t="247730" x="2190750" y="2290763"/>
          <p14:tracePt t="247739" x="3128963" y="2728913"/>
          <p14:tracePt t="247752" x="3705225" y="3128963"/>
          <p14:tracePt t="247764" x="4068763" y="3354388"/>
          <p14:tracePt t="247776" x="4205288" y="3429000"/>
          <p14:tracePt t="247790" x="4256088" y="3479800"/>
          <p14:tracePt t="247802" x="4281488" y="3503613"/>
          <p14:tracePt t="247814" x="4294188" y="3503613"/>
          <p14:tracePt t="247838" x="4294188" y="3516313"/>
          <p14:tracePt t="247888" x="4281488" y="3529013"/>
          <p14:tracePt t="247900" x="4230688" y="3554413"/>
          <p14:tracePt t="247912" x="4156075" y="3603625"/>
          <p14:tracePt t="247925" x="4081463" y="3667125"/>
          <p14:tracePt t="247938" x="3968750" y="3729038"/>
          <p14:tracePt t="247949" x="3817938" y="3841750"/>
          <p14:tracePt t="247961" x="3692525" y="3941763"/>
          <p14:tracePt t="247980" x="3605213" y="4017963"/>
          <p14:tracePt t="247988" x="3541713" y="4117975"/>
          <p14:tracePt t="248006" x="3492500" y="4205288"/>
          <p14:tracePt t="248011" x="3467100" y="4305300"/>
          <p14:tracePt t="248024" x="3454400" y="4430713"/>
          <p14:tracePt t="248036" x="3454400" y="4530725"/>
          <p14:tracePt t="248048" x="3454400" y="4567238"/>
          <p14:tracePt t="248583" x="3454400" y="4543425"/>
          <p14:tracePt t="248595" x="3454400" y="4505325"/>
          <p14:tracePt t="248612" x="3454400" y="4467225"/>
          <p14:tracePt t="248620" x="3454400" y="4430713"/>
          <p14:tracePt t="248633" x="3454400" y="4392613"/>
          <p14:tracePt t="248645" x="3454400" y="4367213"/>
          <p14:tracePt t="248660" x="3454400" y="4341813"/>
          <p14:tracePt t="248668" x="3454400" y="4330700"/>
          <p14:tracePt t="248680" x="3454400" y="4318000"/>
          <p14:tracePt t="248694" x="3454400" y="4305300"/>
          <p14:tracePt t="248707" x="3454400" y="4279900"/>
          <p14:tracePt t="248734" x="3454400" y="4254500"/>
          <p14:tracePt t="248745" x="3454400" y="4241800"/>
          <p14:tracePt t="248758" x="3454400" y="4230688"/>
          <p14:tracePt t="248768" x="3454400" y="4217988"/>
          <p14:tracePt t="248780" x="3454400" y="4205288"/>
          <p14:tracePt t="248831" x="3454400" y="4192588"/>
          <p14:tracePt t="249550" x="3467100" y="4192588"/>
          <p14:tracePt t="249761" x="3467100" y="4179888"/>
          <p14:tracePt t="249849" x="3454400" y="4179888"/>
          <p14:tracePt t="249862" x="3441700" y="4167188"/>
          <p14:tracePt t="249886" x="3429000" y="4154488"/>
          <p14:tracePt t="249911" x="3417888" y="4154488"/>
          <p14:tracePt t="249923" x="3417888" y="4141788"/>
          <p14:tracePt t="249972" x="3405188" y="4141788"/>
          <p14:tracePt t="250010" x="3405188" y="4129088"/>
          <p14:tracePt t="250036" x="3392488" y="4117975"/>
          <p14:tracePt t="250072" x="3379788" y="4117975"/>
          <p14:tracePt t="250121" x="3379788" y="4105275"/>
          <p14:tracePt t="250146" x="3367088" y="4105275"/>
          <p14:tracePt t="250643" x="3367088" y="4092575"/>
          <p14:tracePt t="251325" x="3367088" y="4079875"/>
          <p14:tracePt t="251375" x="3367088" y="4067175"/>
          <p14:tracePt t="252169" x="3354388" y="4067175"/>
          <p14:tracePt t="254726" x="3354388" y="4054475"/>
          <p14:tracePt t="254751" x="3341688" y="4054475"/>
          <p14:tracePt t="254763" x="3341688" y="4041775"/>
          <p14:tracePt t="254775" x="3328988" y="4041775"/>
          <p14:tracePt t="265537" x="3328988" y="4054475"/>
          <p14:tracePt t="294333" x="3305175" y="4029075"/>
          <p14:tracePt t="294345" x="3241675" y="3954463"/>
          <p14:tracePt t="294361" x="3141663" y="3854450"/>
          <p14:tracePt t="294371" x="2903538" y="3679825"/>
          <p14:tracePt t="294382" x="2590800" y="3403600"/>
          <p14:tracePt t="294394" x="2265363" y="3028950"/>
          <p14:tracePt t="294407" x="1990725" y="2678113"/>
          <p14:tracePt t="294421" x="1527175" y="2290763"/>
          <p14:tracePt t="294431" x="1101725" y="1714500"/>
          <p14:tracePt t="294444" x="750888" y="1263650"/>
          <p14:tracePt t="294456" x="263525" y="712788"/>
          <p14:tracePt t="295386" x="1589088" y="1089025"/>
          <p14:tracePt t="295386" x="2616200" y="1939925"/>
          <p14:tracePt t="295386" x="3441700" y="2652713"/>
          <p14:tracePt t="295386" x="3943350" y="3178175"/>
          <p14:tracePt t="295386" x="4217988" y="3503613"/>
          <p14:tracePt t="295386" x="4305300" y="3603625"/>
          <p14:tracePt t="295386" x="4356100" y="3679825"/>
          <p14:tracePt t="295386" x="4368800" y="3679825"/>
          <p14:tracePt t="295386" x="4381500" y="3679825"/>
          <p14:tracePt t="295386" x="4406900" y="3667125"/>
          <p14:tracePt t="295386" x="4456113" y="3654425"/>
          <p14:tracePt t="295386" x="4518025" y="3641725"/>
          <p14:tracePt t="295386" x="4594225" y="3629025"/>
          <p14:tracePt t="295386" x="4681538" y="3629025"/>
          <p14:tracePt t="295386" x="4756150" y="3629025"/>
          <p14:tracePt t="295386" x="4881563" y="3629025"/>
          <p14:tracePt t="295386" x="4994275" y="3629025"/>
          <p14:tracePt t="295386" x="5106988" y="3629025"/>
          <p14:tracePt t="295386" x="5194300" y="3629025"/>
          <p14:tracePt t="295386" x="5270500" y="3641725"/>
          <p14:tracePt t="295386" x="5357813" y="3667125"/>
          <p14:tracePt t="295386" x="5432425" y="3692525"/>
          <p14:tracePt t="295386" x="5507038" y="3741738"/>
          <p14:tracePt t="295386" x="5595938" y="3779838"/>
          <p14:tracePt t="295386" x="5657850" y="3829050"/>
          <p14:tracePt t="295386" x="5683250" y="3867150"/>
          <p14:tracePt t="295386" x="5695950" y="3879850"/>
          <p14:tracePt t="295386" x="5695950" y="3892550"/>
          <p14:tracePt t="295386" x="5708650" y="3892550"/>
          <p14:tracePt t="295386" x="5708650" y="3905250"/>
          <p14:tracePt t="295386" x="5708650" y="3916363"/>
          <p14:tracePt t="295386" x="5708650" y="3929063"/>
          <p14:tracePt t="295386" x="5695950" y="3941763"/>
          <p14:tracePt t="295386" x="5695950" y="3954463"/>
          <p14:tracePt t="295386" x="5683250" y="3954463"/>
          <p14:tracePt t="295386" x="5670550" y="3954463"/>
          <p14:tracePt t="295386" x="5657850" y="3967163"/>
          <p14:tracePt t="295386" x="5645150" y="3992563"/>
          <p14:tracePt t="295386" x="5632450" y="3992563"/>
          <p14:tracePt t="295386" x="5632450" y="4005263"/>
          <p14:tracePt t="295386" x="5619750" y="4017963"/>
          <p14:tracePt t="295386" x="5607050" y="4017963"/>
          <p14:tracePt t="295386" x="5607050" y="4029075"/>
          <p14:tracePt t="295386" x="5595938" y="4029075"/>
          <p14:tracePt t="295386" x="5583238" y="4029075"/>
          <p14:tracePt t="295386" x="5583238" y="4041775"/>
          <p14:tracePt t="295386" x="5570538" y="4041775"/>
          <p14:tracePt t="295386" x="5570538" y="4054475"/>
          <p14:tracePt t="295386" x="5557838" y="4054475"/>
          <p14:tracePt t="295386" x="5545138" y="4054475"/>
          <p14:tracePt t="295386" x="5545138" y="4067175"/>
          <p14:tracePt t="295386" x="5532438" y="4067175"/>
          <p14:tracePt t="295386" x="5519738" y="4067175"/>
          <p14:tracePt t="295386" x="5483225" y="4067175"/>
          <p14:tracePt t="295386" x="5445125" y="4067175"/>
          <p14:tracePt t="295386" x="5394325" y="4067175"/>
          <p14:tracePt t="295386" x="5345113" y="4067175"/>
          <p14:tracePt t="295386" x="5319713" y="4067175"/>
          <p14:tracePt t="295386" x="5294313" y="4067175"/>
          <p14:tracePt t="295386" x="5281613" y="4067175"/>
          <p14:tracePt t="295386" x="5270500" y="4067175"/>
          <p14:tracePt t="295386" x="5257800" y="4067175"/>
          <p14:tracePt t="295386" x="5245100" y="4067175"/>
          <p14:tracePt t="295386" x="5245100" y="4079875"/>
          <p14:tracePt t="295386" x="5232400" y="4079875"/>
          <p14:tracePt t="295386" x="5219700" y="4079875"/>
          <p14:tracePt t="295386" x="5207000" y="4092575"/>
          <p14:tracePt t="295386" x="5181600" y="4092575"/>
          <p14:tracePt t="295386" x="5106988" y="4092575"/>
          <p14:tracePt t="295386" x="4968875" y="4041775"/>
          <p14:tracePt t="295386" x="4568825" y="3892550"/>
          <p14:tracePt t="295386" x="4030663" y="3603625"/>
          <p14:tracePt t="295386" x="3228975" y="3178175"/>
          <p14:tracePt t="295386" x="2416175" y="2552700"/>
          <p14:tracePt t="295386" x="1401763" y="1901825"/>
          <p14:tracePt t="295386" x="412750" y="1114425"/>
          <p14:tracePt t="295625" x="2278063" y="363538"/>
          <p14:tracePt t="295635" x="2941638" y="700088"/>
          <p14:tracePt t="295647" x="3492500" y="1125538"/>
          <p14:tracePt t="295659" x="4005263" y="1514475"/>
          <p14:tracePt t="295673" x="4356100" y="1776413"/>
          <p14:tracePt t="295685" x="4643438" y="2039938"/>
          <p14:tracePt t="295697" x="4968875" y="2314575"/>
          <p14:tracePt t="295709" x="5345113" y="2616200"/>
          <p14:tracePt t="295722" x="5570538" y="2816225"/>
          <p14:tracePt t="295734" x="5719763" y="2928938"/>
          <p14:tracePt t="295749" x="5795963" y="3028950"/>
          <p14:tracePt t="295759" x="5857875" y="3103563"/>
          <p14:tracePt t="295771" x="5921375" y="3190875"/>
          <p14:tracePt t="295784" x="5983288" y="3303588"/>
          <p14:tracePt t="295999" x="5808663" y="3378200"/>
          <p14:tracePt t="296008" x="5645150" y="3479800"/>
          <p14:tracePt t="296020" x="5457825" y="3729038"/>
          <p14:tracePt t="296034" x="5270500" y="3979863"/>
          <p14:tracePt t="296046" x="5032375" y="4205288"/>
          <p14:tracePt t="296058" x="4881563" y="4367213"/>
          <p14:tracePt t="296069" x="4743450" y="4543425"/>
          <p14:tracePt t="296084" x="4668838" y="4630738"/>
          <p14:tracePt t="296095" x="4630738" y="4692650"/>
          <p14:tracePt t="296107" x="4630738" y="4705350"/>
          <p14:tracePt t="296122" x="4619625" y="4718050"/>
          <p14:tracePt t="296356" x="4619625" y="4705350"/>
          <p14:tracePt t="296371" x="4619625" y="4679950"/>
          <p14:tracePt t="296382" x="4619625" y="4656138"/>
          <p14:tracePt t="296406" x="4619625" y="4643438"/>
          <p14:tracePt t="296480" x="4619625" y="4630738"/>
          <p14:tracePt t="296495" x="4619625" y="4618038"/>
          <p14:tracePt t="296505" x="4619625" y="4605338"/>
          <p14:tracePt t="296517" x="4630738" y="4592638"/>
          <p14:tracePt t="296555" x="4630738" y="4579938"/>
          <p14:tracePt t="296567" x="4643438" y="4579938"/>
          <p14:tracePt t="296620" x="4656138" y="4579938"/>
          <p14:tracePt t="296629" x="4656138" y="4567238"/>
          <p14:tracePt t="296654" x="4668838" y="4567238"/>
          <p14:tracePt t="296679" x="4668838" y="4554538"/>
          <p14:tracePt t="296753" x="4681538" y="4554538"/>
          <p14:tracePt t="296791" x="4694238" y="4554538"/>
          <p14:tracePt t="296803" x="4706938" y="4554538"/>
          <p14:tracePt t="296815" x="4719638" y="4554538"/>
          <p14:tracePt t="296829" x="4719638" y="4543425"/>
          <p14:tracePt t="296840" x="4732338" y="4543425"/>
          <p14:tracePt t="296853" x="4743450" y="4543425"/>
          <p14:tracePt t="296870" x="4743450" y="4530725"/>
          <p14:tracePt t="296889" x="4756150" y="4518025"/>
          <p14:tracePt t="296977" x="4768850" y="4505325"/>
          <p14:tracePt t="297002" x="4781550" y="4505325"/>
          <p14:tracePt t="297014" x="4781550" y="4492625"/>
          <p14:tracePt t="297026" x="4794250" y="4492625"/>
          <p14:tracePt t="297038" x="4806950" y="4492625"/>
          <p14:tracePt t="297100" x="4806950" y="4479925"/>
          <p14:tracePt t="297126" x="4819650" y="4479925"/>
          <p14:tracePt t="297212" x="4819650" y="4467225"/>
          <p14:tracePt t="297436" x="4819650" y="4454525"/>
          <p14:tracePt t="297500" x="4832350" y="4454525"/>
          <p14:tracePt t="297523" x="4843463" y="4454525"/>
          <p14:tracePt t="297536" x="4856163" y="4454525"/>
          <p14:tracePt t="297549" x="4868863" y="4454525"/>
          <p14:tracePt t="297584" x="4881563" y="4443413"/>
          <p14:tracePt t="297597" x="4894263" y="4443413"/>
          <p14:tracePt t="297648" x="4894263" y="4430713"/>
          <p14:tracePt t="297660" x="4906963" y="4430713"/>
          <p14:tracePt t="297673" x="4906963" y="4418013"/>
          <p14:tracePt t="297697" x="4906963" y="4405313"/>
          <p14:tracePt t="297722" x="4906963" y="4379913"/>
          <p14:tracePt t="297734" x="4919663" y="4379913"/>
          <p14:tracePt t="297750" x="4919663" y="4367213"/>
          <p14:tracePt t="297759" x="4919663" y="4354513"/>
          <p14:tracePt t="297772" x="4932363" y="4341813"/>
          <p14:tracePt t="297784" x="4932363" y="4330700"/>
          <p14:tracePt t="297809" x="4932363" y="4318000"/>
          <p14:tracePt t="297833" x="4932363" y="4305300"/>
          <p14:tracePt t="297908" x="4932363" y="4292600"/>
          <p14:tracePt t="297919" x="4945063" y="4292600"/>
          <p14:tracePt t="297969" x="4945063" y="4279900"/>
          <p14:tracePt t="298192" x="4945063" y="4267200"/>
          <p14:tracePt t="298279" x="4945063" y="4254500"/>
          <p14:tracePt t="298714" x="4945063" y="4241800"/>
          <p14:tracePt t="299683" x="4956175" y="4241800"/>
          <p14:tracePt t="299770" x="4968875" y="4241800"/>
          <p14:tracePt t="299807" x="4981575" y="4241800"/>
          <p14:tracePt t="299843" x="4994275" y="4241800"/>
          <p14:tracePt t="299856" x="4994275" y="4230688"/>
          <p14:tracePt t="299873" x="5006975" y="4230688"/>
          <p14:tracePt t="299907" x="5019675" y="4217988"/>
          <p14:tracePt t="299968" x="5032375" y="4217988"/>
          <p14:tracePt t="300042" x="5045075" y="4217988"/>
          <p14:tracePt t="300055" x="5045075" y="4205288"/>
          <p14:tracePt t="300117" x="5045075" y="4192588"/>
          <p14:tracePt t="300217" x="5045075" y="4179888"/>
          <p14:tracePt t="301060" x="5057775" y="4179888"/>
          <p14:tracePt t="301210" x="5057775" y="4167188"/>
          <p14:tracePt t="301222" x="5068888" y="4167188"/>
          <p14:tracePt t="301284" x="5068888" y="4154488"/>
          <p14:tracePt t="301297" x="5068888" y="4141788"/>
          <p14:tracePt t="301309" x="5081588" y="4141788"/>
          <p14:tracePt t="301346" x="5081588" y="4129088"/>
          <p14:tracePt t="301396" x="5081588" y="4117975"/>
          <p14:tracePt t="301433" x="5081588" y="4105275"/>
          <p14:tracePt t="301470" x="5081588" y="4092575"/>
          <p14:tracePt t="301510" x="5068888" y="4092575"/>
          <p14:tracePt t="301520" x="5068888" y="4079875"/>
          <p14:tracePt t="301569" x="5057775" y="4079875"/>
          <p14:tracePt t="301582" x="5057775" y="4067175"/>
          <p14:tracePt t="301644" x="5045075" y="4054475"/>
          <p14:tracePt t="301892" x="5057775" y="4054475"/>
          <p14:tracePt t="301904" x="5068888" y="4054475"/>
          <p14:tracePt t="301917" x="5081588" y="4054475"/>
          <p14:tracePt t="301928" x="5094288" y="4054475"/>
          <p14:tracePt t="301967" x="5106988" y="4054475"/>
          <p14:tracePt t="302007" x="5119688" y="4054475"/>
          <p14:tracePt t="302028" x="5132388" y="4054475"/>
          <p14:tracePt t="302115" x="5145088" y="4054475"/>
          <p14:tracePt t="302253" x="5145088" y="4041775"/>
          <p14:tracePt t="302363" x="5119688" y="4041775"/>
          <p14:tracePt t="302379" x="5106988" y="4041775"/>
          <p14:tracePt t="302389" x="5094288" y="4041775"/>
          <p14:tracePt t="302400" x="5068888" y="4041775"/>
          <p14:tracePt t="302412" x="5057775" y="4041775"/>
          <p14:tracePt t="302449" x="5045075" y="4041775"/>
          <p14:tracePt t="303108" x="5045075" y="4054475"/>
          <p14:tracePt t="303716" x="5045075" y="4067175"/>
          <p14:tracePt t="304266" x="5057775" y="4067175"/>
          <p14:tracePt t="305342" x="5057775" y="4079875"/>
          <p14:tracePt t="308196" x="5068888" y="4079875"/>
          <p14:tracePt t="308295" x="5081588" y="4079875"/>
          <p14:tracePt t="308319" x="5094288" y="4079875"/>
          <p14:tracePt t="308357" x="5106988" y="4079875"/>
          <p14:tracePt t="308382" x="5119688" y="4079875"/>
          <p14:tracePt t="308419" x="5132388" y="4079875"/>
          <p14:tracePt t="308431" x="5145088" y="4079875"/>
          <p14:tracePt t="308457" x="5157788" y="4079875"/>
          <p14:tracePt t="308482" x="5170488" y="4079875"/>
          <p14:tracePt t="308506" x="5194300" y="4079875"/>
          <p14:tracePt t="308532" x="5207000" y="4079875"/>
          <p14:tracePt t="308543" x="5219700" y="4079875"/>
          <p14:tracePt t="308571" x="5232400" y="4079875"/>
          <p14:tracePt t="308581" x="5245100" y="4079875"/>
          <p14:tracePt t="308593" x="5257800" y="4079875"/>
          <p14:tracePt t="308617" x="5270500" y="4079875"/>
          <p14:tracePt t="308630" x="5281613" y="4079875"/>
          <p14:tracePt t="308668" x="5294313" y="4079875"/>
          <p14:tracePt t="309338" x="5307013" y="4079875"/>
          <p14:tracePt t="309350" x="5370513" y="4067175"/>
          <p14:tracePt t="309363" x="5445125" y="4054475"/>
          <p14:tracePt t="309374" x="5557838" y="4041775"/>
          <p14:tracePt t="309388" x="5657850" y="4029075"/>
          <p14:tracePt t="309403" x="5808663" y="4017963"/>
          <p14:tracePt t="309415" x="6034088" y="4005263"/>
          <p14:tracePt t="309424" x="6246813" y="4005263"/>
          <p14:tracePt t="309437" x="6483350" y="4005263"/>
          <p14:tracePt t="309449" x="6897688" y="4005263"/>
          <p14:tracePt t="309465" x="7235825" y="4005263"/>
          <p14:tracePt t="309474" x="7472363" y="4005263"/>
          <p14:tracePt t="309486" x="7685088" y="4005263"/>
          <p14:tracePt t="309499" x="7886700" y="4005263"/>
          <p14:tracePt t="309512" x="8048625" y="4005263"/>
          <p14:tracePt t="309527" x="8174038" y="4017963"/>
          <p14:tracePt t="309537" x="8261350" y="4017963"/>
          <p14:tracePt t="309550" x="8286750" y="4017963"/>
          <p14:tracePt t="309566" x="8299450" y="4017963"/>
          <p14:tracePt t="309573" x="8312150" y="4017963"/>
          <p14:tracePt t="309735" x="8261350" y="4017963"/>
          <p14:tracePt t="309747" x="8161338" y="4017963"/>
          <p14:tracePt t="309759" x="8074025" y="4017963"/>
          <p14:tracePt t="309776" x="8023225" y="4017963"/>
          <p14:tracePt t="309785" x="7999413" y="4017963"/>
          <p14:tracePt t="309798" x="7974013" y="4017963"/>
          <p14:tracePt t="309809" x="7948613" y="4017963"/>
          <p14:tracePt t="309821" x="7935913" y="4017963"/>
          <p14:tracePt t="309835" x="7923213" y="4017963"/>
          <p14:tracePt t="309850" x="7910513" y="4017963"/>
          <p14:tracePt t="309858" x="7897813" y="4017963"/>
          <p14:tracePt t="309908" x="7886700" y="4017963"/>
          <p14:tracePt t="309921" x="7835900" y="4017963"/>
          <p14:tracePt t="309934" x="7810500" y="4029075"/>
          <p14:tracePt t="309947" x="7773988" y="4041775"/>
          <p14:tracePt t="309958" x="7748588" y="4054475"/>
          <p14:tracePt t="309971" x="7723188" y="4054475"/>
          <p14:tracePt t="309996" x="7710488" y="4054475"/>
          <p14:tracePt t="314277" x="7710488" y="4067175"/>
          <p14:tracePt t="314314" x="7697788" y="4067175"/>
          <p14:tracePt t="314500" x="7685088" y="4067175"/>
          <p14:tracePt t="315133" x="7673975" y="4067175"/>
          <p14:tracePt t="315147" x="7661275" y="4079875"/>
          <p14:tracePt t="315183" x="7648575" y="4079875"/>
          <p14:tracePt t="315395" x="7661275" y="4079875"/>
          <p14:tracePt t="315519" x="7673975" y="4079875"/>
          <p14:tracePt t="315555" x="7685088" y="4079875"/>
          <p14:tracePt t="315581" x="7697788" y="4079875"/>
          <p14:tracePt t="315605" x="7710488" y="4079875"/>
          <p14:tracePt t="315630" x="7723188" y="4079875"/>
          <p14:tracePt t="315642" x="7735888" y="4079875"/>
          <p14:tracePt t="315654" x="7748588" y="4079875"/>
          <p14:tracePt t="315667" x="7773988" y="4079875"/>
          <p14:tracePt t="315680" x="7785100" y="4079875"/>
          <p14:tracePt t="315705" x="7810500" y="4079875"/>
          <p14:tracePt t="315729" x="7823200" y="4079875"/>
          <p14:tracePt t="331966" x="7810500" y="4079875"/>
          <p14:tracePt t="331976" x="7797800" y="4079875"/>
          <p14:tracePt t="331988" x="7785100" y="4079875"/>
          <p14:tracePt t="332002" x="7773988" y="4079875"/>
          <p14:tracePt t="332013" x="7748588" y="4079875"/>
          <p14:tracePt t="332026" x="7685088" y="4079875"/>
          <p14:tracePt t="332038" x="7648575" y="4092575"/>
          <p14:tracePt t="332050" x="7610475" y="4092575"/>
          <p14:tracePt t="332063" x="7548563" y="4105275"/>
          <p14:tracePt t="332076" x="7497763" y="4117975"/>
          <p14:tracePt t="332091" x="7423150" y="4129088"/>
          <p14:tracePt t="332100" x="7372350" y="4141788"/>
          <p14:tracePt t="332112" x="7310438" y="4167188"/>
          <p14:tracePt t="332125" x="7272338" y="4179888"/>
          <p14:tracePt t="332138" x="7235825" y="4205288"/>
          <p14:tracePt t="332150" x="7185025" y="4205288"/>
          <p14:tracePt t="332162" x="7110413" y="4217988"/>
          <p14:tracePt t="332174" x="7010400" y="4230688"/>
          <p14:tracePt t="332186" x="6884988" y="4241800"/>
          <p14:tracePt t="332198" x="6821488" y="4241800"/>
          <p14:tracePt t="332214" x="6772275" y="4241800"/>
          <p14:tracePt t="332223" x="6734175" y="4241800"/>
          <p14:tracePt t="332236" x="6696075" y="4241800"/>
          <p14:tracePt t="332248" x="6684963" y="4241800"/>
          <p14:tracePt t="332260" x="6659563" y="4241800"/>
          <p14:tracePt t="332272" x="6646863" y="4241800"/>
          <p14:tracePt t="332285" x="6634163" y="4230688"/>
          <p14:tracePt t="332298" x="6608763" y="4230688"/>
          <p14:tracePt t="332311" x="6584950" y="4230688"/>
          <p14:tracePt t="332323" x="6546850" y="4217988"/>
          <p14:tracePt t="332339" x="6472238" y="4192588"/>
          <p14:tracePt t="332348" x="6421438" y="4179888"/>
          <p14:tracePt t="332360" x="6370638" y="4167188"/>
          <p14:tracePt t="332373" x="6334125" y="4154488"/>
          <p14:tracePt t="332385" x="6296025" y="4154488"/>
          <p14:tracePt t="332397" x="6259513" y="4141788"/>
          <p14:tracePt t="332410" x="6221413" y="4129088"/>
          <p14:tracePt t="332422" x="6157913" y="4117975"/>
          <p14:tracePt t="332435" x="6070600" y="4105275"/>
          <p14:tracePt t="332447" x="5945188" y="4105275"/>
          <p14:tracePt t="332463" x="5857875" y="4092575"/>
          <p14:tracePt t="332472" x="5783263" y="4092575"/>
          <p14:tracePt t="332484" x="5719763" y="4079875"/>
          <p14:tracePt t="332496" x="5645150" y="4079875"/>
          <p14:tracePt t="332510" x="5507038" y="4079875"/>
          <p14:tracePt t="332522" x="5345113" y="4079875"/>
          <p14:tracePt t="332533" x="5170488" y="4105275"/>
          <p14:tracePt t="332547" x="5019675" y="4154488"/>
          <p14:tracePt t="332572" x="4468813" y="4418013"/>
          <p14:tracePt t="332591" x="4268788" y="4530725"/>
          <p14:tracePt t="332598" x="4143375" y="4618038"/>
          <p14:tracePt t="332609" x="4056063" y="4679950"/>
          <p14:tracePt t="335090" x="4068763" y="4679950"/>
          <p14:tracePt t="335103" x="4092575" y="4679950"/>
          <p14:tracePt t="335116" x="4117975" y="4679950"/>
          <p14:tracePt t="335128" x="4156075" y="4679950"/>
          <p14:tracePt t="335140" x="4181475" y="4679950"/>
          <p14:tracePt t="335154" x="4217988" y="4667250"/>
          <p14:tracePt t="335167" x="4230688" y="4667250"/>
          <p14:tracePt t="335178" x="4256088" y="4667250"/>
          <p14:tracePt t="335194" x="4281488" y="4656138"/>
          <p14:tracePt t="335203" x="4305300" y="4643438"/>
          <p14:tracePt t="335217" x="4330700" y="4643438"/>
          <p14:tracePt t="335227" x="4394200" y="4643438"/>
          <p14:tracePt t="335240" x="4456113" y="4643438"/>
          <p14:tracePt t="335252" x="4494213" y="4630738"/>
          <p14:tracePt t="335267" x="4530725" y="4630738"/>
          <p14:tracePt t="335276" x="4543425" y="4630738"/>
          <p14:tracePt t="335288" x="4568825" y="4630738"/>
          <p14:tracePt t="335301" x="4581525" y="4630738"/>
          <p14:tracePt t="335316" x="4594225" y="4630738"/>
          <p14:tracePt t="335325" x="4606925" y="4630738"/>
          <p14:tracePt t="335338" x="4619625" y="4630738"/>
          <p14:tracePt t="335352" x="4630738" y="4630738"/>
          <p14:tracePt t="335376" x="4643438" y="4630738"/>
          <p14:tracePt t="335401" x="4656138" y="4630738"/>
          <p14:tracePt t="335426" x="4668838" y="4630738"/>
          <p14:tracePt t="335452" x="4681538" y="4630738"/>
          <p14:tracePt t="335476" x="4694238" y="4630738"/>
          <p14:tracePt t="335487" x="4719638" y="4630738"/>
          <p14:tracePt t="335501" x="4743450" y="4630738"/>
          <p14:tracePt t="335514" x="4756150" y="4630738"/>
          <p14:tracePt t="335526" x="4768850" y="4630738"/>
          <p14:tracePt t="335538" x="4781550" y="4630738"/>
          <p14:tracePt t="335551" x="4794250" y="4630738"/>
          <p14:tracePt t="335569" x="4806950" y="4630738"/>
          <p14:tracePt t="335584" x="4819650" y="4630738"/>
          <p14:tracePt t="335589" x="4832350" y="4630738"/>
          <p14:tracePt t="335612" x="4843463" y="4630738"/>
          <p14:tracePt t="335638" x="4856163" y="4630738"/>
          <p14:tracePt t="335673" x="4868863" y="4630738"/>
          <p14:tracePt t="335699" x="4881563" y="4630738"/>
          <p14:tracePt t="335723" x="4906963" y="4630738"/>
          <p14:tracePt t="342218" x="4932363" y="4630738"/>
          <p14:tracePt t="342230" x="4994275" y="4643438"/>
          <p14:tracePt t="342243" x="5081588" y="4667250"/>
          <p14:tracePt t="342256" x="5170488" y="4692650"/>
          <p14:tracePt t="342266" x="5270500" y="4730750"/>
          <p14:tracePt t="342279" x="5419725" y="4768850"/>
          <p14:tracePt t="342292" x="5632450" y="4792663"/>
          <p14:tracePt t="342303" x="5808663" y="4843463"/>
          <p14:tracePt t="342315" x="5957888" y="4868863"/>
          <p14:tracePt t="342329" x="6070600" y="4892675"/>
          <p14:tracePt t="342343" x="6183313" y="4918075"/>
          <p14:tracePt t="342353" x="6283325" y="4930775"/>
          <p14:tracePt t="342365" x="6370638" y="4930775"/>
          <p14:tracePt t="342379" x="6421438" y="4943475"/>
          <p14:tracePt t="342393" x="6472238" y="4943475"/>
          <p14:tracePt t="342403" x="6508750" y="4943475"/>
          <p14:tracePt t="342415" x="6546850" y="4943475"/>
          <p14:tracePt t="342427" x="6572250" y="4956175"/>
          <p14:tracePt t="342439" x="6584950" y="4956175"/>
          <p14:tracePt t="342452" x="6621463" y="4956175"/>
          <p14:tracePt t="342465" x="6634163" y="4956175"/>
          <p14:tracePt t="342478" x="6659563" y="4956175"/>
          <p14:tracePt t="342489" x="6684963" y="4956175"/>
          <p14:tracePt t="342503" x="6696075" y="4956175"/>
          <p14:tracePt t="342514" x="6734175" y="4956175"/>
          <p14:tracePt t="342527" x="6784975" y="4956175"/>
          <p14:tracePt t="342539" x="6846888" y="4956175"/>
          <p14:tracePt t="342551" x="6921500" y="4943475"/>
          <p14:tracePt t="342564" x="6972300" y="4930775"/>
          <p14:tracePt t="342577" x="6997700" y="4918075"/>
          <p14:tracePt t="342589" x="7034213" y="4918075"/>
          <p14:tracePt t="342601" x="7046913" y="4918075"/>
          <p14:tracePt t="342614" x="7046913" y="4905375"/>
          <p14:tracePt t="342628" x="7059613" y="4905375"/>
          <p14:tracePt t="343161" x="7046913" y="4905375"/>
          <p14:tracePt t="343173" x="6997700" y="4892675"/>
          <p14:tracePt t="343186" x="6910388" y="4892675"/>
          <p14:tracePt t="343197" x="6708775" y="4879975"/>
          <p14:tracePt t="343210" x="6521450" y="4879975"/>
          <p14:tracePt t="343222" x="6370638" y="4879975"/>
          <p14:tracePt t="343234" x="6208713" y="4879975"/>
          <p14:tracePt t="343250" x="6057900" y="4879975"/>
          <p14:tracePt t="343260" x="5945188" y="4879975"/>
          <p14:tracePt t="343272" x="5895975" y="4879975"/>
          <p14:tracePt t="343283" x="5857875" y="4879975"/>
          <p14:tracePt t="343296" x="5832475" y="4879975"/>
          <p14:tracePt t="343459" x="5821363" y="4879975"/>
          <p14:tracePt t="343471" x="5808663" y="4879975"/>
          <p14:tracePt t="343484" x="5795963" y="4879975"/>
          <p14:tracePt t="343499" x="5770563" y="4868863"/>
          <p14:tracePt t="343508" x="5745163" y="4868863"/>
          <p14:tracePt t="343520" x="5719763" y="4868863"/>
          <p14:tracePt t="343533" x="5683250" y="4856163"/>
          <p14:tracePt t="343550" x="5619750" y="4830763"/>
          <p14:tracePt t="343558" x="5583238" y="4818063"/>
          <p14:tracePt t="343571" x="5545138" y="4805363"/>
          <p14:tracePt t="343585" x="5519738" y="4779963"/>
          <p14:tracePt t="343597" x="5495925" y="4756150"/>
          <p14:tracePt t="343607" x="5495925" y="4743450"/>
          <p14:tracePt t="343622" x="5483225" y="4743450"/>
          <p14:tracePt t="343631" x="5483225" y="4730750"/>
          <p14:tracePt t="343645" x="5483225" y="4718050"/>
          <p14:tracePt t="343657" x="5483225" y="4705350"/>
          <p14:tracePt t="343681" x="5483225" y="4692650"/>
          <p14:tracePt t="343719" x="5483225" y="4679950"/>
          <p14:tracePt t="343782" x="5470525" y="4667250"/>
          <p14:tracePt t="343794" x="5457825" y="4643438"/>
          <p14:tracePt t="343806" x="5432425" y="4605338"/>
          <p14:tracePt t="343819" x="5332413" y="4554538"/>
          <p14:tracePt t="343830" x="5081588" y="4443413"/>
          <p14:tracePt t="343842" x="4832350" y="4254500"/>
          <p14:tracePt t="343854" x="4643438" y="4054475"/>
          <p14:tracePt t="343871" x="4506913" y="3954463"/>
          <p14:tracePt t="343881" x="4381500" y="3905250"/>
          <p14:tracePt t="343892" x="4294188" y="3867150"/>
          <p14:tracePt t="343904" x="4256088" y="3867150"/>
          <p14:tracePt t="343916" x="4243388" y="3854450"/>
          <p14:tracePt t="344042" x="4243388" y="3879850"/>
          <p14:tracePt t="344054" x="4243388" y="3929063"/>
          <p14:tracePt t="344067" x="4243388" y="4005263"/>
          <p14:tracePt t="344079" x="4243388" y="4041775"/>
          <p14:tracePt t="344091" x="4243388" y="4067175"/>
          <p14:tracePt t="344104" x="4243388" y="4092575"/>
          <p14:tracePt t="344121" x="4256088" y="4117975"/>
          <p14:tracePt t="344129" x="4268788" y="4154488"/>
          <p14:tracePt t="344141" x="4318000" y="4217988"/>
          <p14:tracePt t="344154" x="4368800" y="4330700"/>
          <p14:tracePt t="344169" x="4430713" y="4430713"/>
          <p14:tracePt t="344179" x="4481513" y="4505325"/>
          <p14:tracePt t="344191" x="4518025" y="4554538"/>
          <p14:tracePt t="344203" x="4543425" y="4579938"/>
          <p14:tracePt t="344217" x="4568825" y="4605338"/>
          <p14:tracePt t="344228" x="4581525" y="4605338"/>
          <p14:tracePt t="344243" x="4606925" y="4618038"/>
          <p14:tracePt t="344252" x="4656138" y="4630738"/>
          <p14:tracePt t="344264" x="4719638" y="4656138"/>
          <p14:tracePt t="344277" x="4806950" y="4667250"/>
          <p14:tracePt t="344289" x="4881563" y="4679950"/>
          <p14:tracePt t="344301" x="4932363" y="4692650"/>
          <p14:tracePt t="344317" x="4994275" y="4705350"/>
          <p14:tracePt t="344327" x="5019675" y="4718050"/>
          <p14:tracePt t="344339" x="5057775" y="4730750"/>
          <p14:tracePt t="344352" x="5068888" y="4743450"/>
          <p14:tracePt t="344372" x="5106988" y="4756150"/>
          <p14:tracePt t="344379" x="5119688" y="4768850"/>
          <p14:tracePt t="344389" x="5132388" y="4768850"/>
          <p14:tracePt t="344401" x="5170488" y="4768850"/>
          <p14:tracePt t="344413" x="5207000" y="4792663"/>
          <p14:tracePt t="344426" x="5232400" y="4805363"/>
          <p14:tracePt t="344438" x="5257800" y="4805363"/>
          <p14:tracePt t="344463" x="5270500" y="4805363"/>
          <p14:tracePt t="344476" x="5281613" y="4818063"/>
          <p14:tracePt t="344502" x="5294313" y="4818063"/>
          <p14:tracePt t="344513" x="5307013" y="4818063"/>
          <p14:tracePt t="344525" x="5319713" y="4818063"/>
          <p14:tracePt t="344539" x="5332413" y="4818063"/>
          <p14:tracePt t="344552" x="5357813" y="4818063"/>
          <p14:tracePt t="344563" x="5370513" y="4818063"/>
          <p14:tracePt t="344575" x="5383213" y="4818063"/>
          <p14:tracePt t="344587" x="5407025" y="4818063"/>
          <p14:tracePt t="344613" x="5419725" y="4818063"/>
          <p14:tracePt t="344638" x="5432425" y="4818063"/>
          <p14:tracePt t="344661" x="5457825" y="4830763"/>
          <p14:tracePt t="344675" x="5483225" y="4830763"/>
          <p14:tracePt t="344687" x="5532438" y="4830763"/>
          <p14:tracePt t="344700" x="5583238" y="4830763"/>
          <p14:tracePt t="344712" x="5632450" y="4843463"/>
          <p14:tracePt t="344724" x="5683250" y="4843463"/>
          <p14:tracePt t="344736" x="5719763" y="4843463"/>
          <p14:tracePt t="344752" x="5757863" y="4843463"/>
          <p14:tracePt t="344762" x="5770563" y="4843463"/>
          <p14:tracePt t="344786" x="5783263" y="4843463"/>
          <p14:tracePt t="344886" x="5795963" y="4843463"/>
          <p14:tracePt t="344936" x="5821363" y="4843463"/>
          <p14:tracePt t="344948" x="5832475" y="4843463"/>
          <p14:tracePt t="344960" x="5857875" y="4843463"/>
          <p14:tracePt t="348014" x="5845175" y="4843463"/>
          <p14:tracePt t="348139" x="5832475" y="4843463"/>
          <p14:tracePt t="348237" x="5821363" y="4843463"/>
          <p14:tracePt t="352816" x="5808663" y="4843463"/>
          <p14:tracePt t="352916" x="5795963" y="4843463"/>
          <p14:tracePt t="352966" x="5783263" y="4843463"/>
          <p14:tracePt t="352978" x="5783263" y="4830763"/>
          <p14:tracePt t="353039" x="5770563" y="4830763"/>
          <p14:tracePt t="392571" x="5745163" y="4830763"/>
          <p14:tracePt t="392580" x="5695950" y="4818063"/>
          <p14:tracePt t="392593" x="5595938" y="4768850"/>
          <p14:tracePt t="392605" x="5470525" y="4667250"/>
          <p14:tracePt t="392617" x="5270500" y="4418013"/>
          <p14:tracePt t="392631" x="4968875" y="4092575"/>
          <p14:tracePt t="392643" x="4619625" y="3792538"/>
          <p14:tracePt t="392660" x="4343400" y="3467100"/>
          <p14:tracePt t="392667" x="4068763" y="3028950"/>
          <p14:tracePt t="392680" x="3756025" y="2703513"/>
          <p14:tracePt t="392693" x="3379788" y="2390775"/>
          <p14:tracePt t="392705" x="3003550" y="1876425"/>
          <p14:tracePt t="392716" x="2716213" y="1463675"/>
          <p14:tracePt t="392729" x="2316163" y="1076325"/>
          <p14:tracePt t="392744" x="1939925" y="650875"/>
          <p14:tracePt t="392755" x="1701800" y="363538"/>
          <p14:tracePt t="392766" x="1565275" y="212725"/>
          <p14:tracePt t="392782" x="1452563" y="112713"/>
          <p14:tracePt t="392793" x="1339850" y="50800"/>
          <p14:tracePt t="392804" x="1252538" y="25400"/>
          <p14:tracePt t="394383" x="1827213" y="563563"/>
          <p14:tracePt t="394396" x="2703513" y="1138238"/>
          <p14:tracePt t="394411" x="3454400" y="1663700"/>
          <p14:tracePt t="394420" x="4105275" y="2252663"/>
          <p14:tracePt t="394433" x="4706938" y="2816225"/>
          <p14:tracePt t="394448" x="5094288" y="3303588"/>
          <p14:tracePt t="394457" x="5357813" y="3792538"/>
          <p14:tracePt t="394469" x="5532438" y="4241800"/>
          <p14:tracePt t="394482" x="5683250" y="4605338"/>
          <p14:tracePt t="394494" x="5821363" y="4830763"/>
          <p14:tracePt t="394805" x="5821363" y="4856163"/>
          <p14:tracePt t="394817" x="5783263" y="4892675"/>
          <p14:tracePt t="394831" x="5770563" y="4930775"/>
          <p14:tracePt t="394843" x="5732463" y="4981575"/>
          <p14:tracePt t="394855" x="5719763" y="5005388"/>
          <p14:tracePt t="394867" x="5719763" y="5018088"/>
          <p14:tracePt t="394880" x="5708650" y="5030788"/>
          <p14:tracePt t="394892" x="5695950" y="5043488"/>
          <p14:tracePt t="395017" x="5695950" y="5068888"/>
          <p14:tracePt t="395029" x="5695950" y="5081588"/>
          <p14:tracePt t="395044" x="5695950" y="5118100"/>
          <p14:tracePt t="395053" x="5695950" y="5156200"/>
          <p14:tracePt t="395064" x="5683250" y="5168900"/>
          <p14:tracePt t="395089" x="5683250" y="5181600"/>
          <p14:tracePt t="395202" x="5683250" y="5194300"/>
          <p14:tracePt t="395226" x="5683250" y="5205413"/>
          <p14:tracePt t="395238" x="5670550" y="5205413"/>
          <p14:tracePt t="395263" x="5670550" y="5218113"/>
          <p14:tracePt t="395501" x="5670550" y="5230813"/>
          <p14:tracePt t="395699" x="5670550" y="5243513"/>
          <p14:tracePt t="396816" x="5683250" y="5243513"/>
          <p14:tracePt t="417308" x="5619750" y="5194300"/>
          <p14:tracePt t="417321" x="5370513" y="4879975"/>
          <p14:tracePt t="417333" x="4819650" y="4367213"/>
          <p14:tracePt t="417346" x="4268788" y="3716338"/>
          <p14:tracePt t="417362" x="3467100" y="3003550"/>
          <p14:tracePt t="417370" x="2778125" y="2190750"/>
          <p14:tracePt t="417382" x="2090738" y="1489075"/>
          <p14:tracePt t="417395" x="1452563" y="788988"/>
          <p14:tracePt t="417407" x="1038225" y="363538"/>
          <p14:tracePt t="417421" x="625475" y="50800"/>
          <p14:tracePt t="418490" x="1601788" y="1025525"/>
          <p14:tracePt t="418490" x="2778125" y="1827213"/>
          <p14:tracePt t="418490" x="3643313" y="2578100"/>
          <p14:tracePt t="418490" x="4294188" y="3190875"/>
          <p14:tracePt t="418490" x="4668838" y="3603625"/>
          <p14:tracePt t="418490" x="4894263" y="3892550"/>
          <p14:tracePt t="418490" x="4994275" y="4054475"/>
          <p14:tracePt t="418490" x="5081588" y="4129088"/>
          <p14:tracePt t="418490" x="5081588" y="4154488"/>
          <p14:tracePt t="418490" x="5081588" y="4179888"/>
          <p14:tracePt t="418490" x="5119688" y="4230688"/>
          <p14:tracePt t="418490" x="5232400" y="4305300"/>
          <p14:tracePt t="418490" x="5394325" y="4443413"/>
          <p14:tracePt t="418490" x="5607050" y="4667250"/>
          <p14:tracePt t="418490" x="5757863" y="4968875"/>
          <p14:tracePt t="418490" x="5883275" y="5194300"/>
          <p14:tracePt t="418490" x="5970588" y="5305425"/>
          <p14:tracePt t="418490" x="6021388" y="5394325"/>
          <p14:tracePt t="418490" x="6045200" y="5430838"/>
          <p14:tracePt t="418490" x="6070600" y="5468938"/>
          <p14:tracePt t="418490" x="6070600" y="5481638"/>
          <p14:tracePt t="418490" x="6083300" y="5481638"/>
          <p14:tracePt t="418490" x="6057900" y="5481638"/>
          <p14:tracePt t="418490" x="5983288" y="5456238"/>
          <p14:tracePt t="418490" x="5708650" y="5156200"/>
          <p14:tracePt t="418490" x="5057775" y="4630738"/>
          <p14:tracePt t="418490" x="4456113" y="4029075"/>
          <p14:tracePt t="418490" x="3730625" y="3416300"/>
          <p14:tracePt t="418490" x="3216275" y="3028950"/>
          <p14:tracePt t="418490" x="2703513" y="2665413"/>
          <p14:tracePt t="418490" x="2228850" y="2327275"/>
          <p14:tracePt t="418490" x="1952625" y="2101850"/>
          <p14:tracePt t="418490" x="1801813" y="1989138"/>
          <p14:tracePt t="418490" x="1727200" y="1914525"/>
          <p14:tracePt t="418490" x="1677988" y="1876425"/>
          <p14:tracePt t="418490" x="1601788" y="1852613"/>
          <p14:tracePt t="418490" x="1476375" y="1789113"/>
          <p14:tracePt t="418490" x="1314450" y="1663700"/>
          <p14:tracePt t="418490" x="976313" y="1276350"/>
          <p14:tracePt t="418490" x="488950" y="863600"/>
          <p14:tracePt t="418490" x="25400" y="274638"/>
          <p14:tracePt t="418665" x="1089025" y="1414463"/>
          <p14:tracePt t="418678" x="1878013" y="2303463"/>
          <p14:tracePt t="418689" x="2767013" y="3367088"/>
          <p14:tracePt t="418701" x="3441700" y="4405313"/>
          <p14:tracePt t="418715" x="3992563" y="5305425"/>
          <p14:tracePt t="418730" x="4468813" y="6019800"/>
          <p14:tracePt t="418740" x="4781550" y="6407150"/>
          <p14:tracePt t="418751" x="4894263" y="6557963"/>
          <p14:tracePt t="418764" x="4932363" y="6594475"/>
          <p14:tracePt t="419112" x="4945063" y="6594475"/>
          <p14:tracePt t="419124" x="4968875" y="6594475"/>
          <p14:tracePt t="419138" x="4981575" y="6583363"/>
          <p14:tracePt t="419150" x="5019675" y="6532563"/>
          <p14:tracePt t="419162" x="5094288" y="6407150"/>
          <p14:tracePt t="419174" x="5245100" y="6269038"/>
          <p14:tracePt t="419187" x="5370513" y="6169025"/>
          <p14:tracePt t="419200" x="5445125" y="6094413"/>
          <p14:tracePt t="419213" x="5495925" y="6069013"/>
          <p14:tracePt t="419228" x="5519738" y="6045200"/>
          <p14:tracePt t="419236" x="5532438" y="6032500"/>
          <p14:tracePt t="419249" x="5545138" y="6019800"/>
          <p14:tracePt t="419261" x="5545138" y="6007100"/>
          <p14:tracePt t="419275" x="5557838" y="5981700"/>
          <p14:tracePt t="419285" x="5570538" y="5981700"/>
          <p14:tracePt t="419298" x="5570538" y="5969000"/>
          <p14:tracePt t="419310" x="5570538" y="5956300"/>
          <p14:tracePt t="419324" x="5570538" y="5945188"/>
          <p14:tracePt t="419335" x="5570538" y="5932488"/>
          <p14:tracePt t="419351" x="5570538" y="5907088"/>
          <p14:tracePt t="419360" x="5570538" y="5881688"/>
          <p14:tracePt t="419376" x="5570538" y="5843588"/>
          <p14:tracePt t="419385" x="5570538" y="5819775"/>
          <p14:tracePt t="419399" x="5557838" y="5794375"/>
          <p14:tracePt t="419410" x="5532438" y="5768975"/>
          <p14:tracePt t="419423" x="5507038" y="5732463"/>
          <p14:tracePt t="419435" x="5445125" y="5681663"/>
          <p14:tracePt t="419449" x="5383213" y="5656263"/>
          <p14:tracePt t="419461" x="5332413" y="5607050"/>
          <p14:tracePt t="419477" x="5294313" y="5556250"/>
          <p14:tracePt t="419484" x="5270500" y="5530850"/>
          <p14:tracePt t="419499" x="5257800" y="5518150"/>
          <p14:tracePt t="419511" x="5245100" y="5494338"/>
          <p14:tracePt t="419522" x="5245100" y="5481638"/>
          <p14:tracePt t="419542" x="5232400" y="5468938"/>
          <p14:tracePt t="419932" x="5219700" y="5468938"/>
          <p14:tracePt t="420055" x="5245100" y="5481638"/>
          <p14:tracePt t="420067" x="5345113" y="5507038"/>
          <p14:tracePt t="420081" x="5432425" y="5518150"/>
          <p14:tracePt t="420094" x="5470525" y="5518150"/>
          <p14:tracePt t="420109" x="5507038" y="5530850"/>
          <p14:tracePt t="420118" x="5507038" y="5543550"/>
          <p14:tracePt t="420130" x="5519738" y="5543550"/>
          <p14:tracePt t="420168" x="5532438" y="5543550"/>
          <p14:tracePt t="420192" x="5545138" y="5556250"/>
          <p14:tracePt t="420204" x="5557838" y="5556250"/>
          <p14:tracePt t="420217" x="5570538" y="5556250"/>
          <p14:tracePt t="420234" x="5607050" y="5556250"/>
          <p14:tracePt t="420242" x="5657850" y="5568950"/>
          <p14:tracePt t="420254" x="5683250" y="5568950"/>
          <p14:tracePt t="420267" x="5708650" y="5581650"/>
          <p14:tracePt t="420281" x="5732463" y="5581650"/>
          <p14:tracePt t="420290" x="5745163" y="5581650"/>
          <p14:tracePt t="420302" x="5770563" y="5594350"/>
          <p14:tracePt t="420327" x="5783263" y="5594350"/>
          <p14:tracePt t="420340" x="5795963" y="5594350"/>
          <p14:tracePt t="420356" x="5808663" y="5594350"/>
          <p14:tracePt t="420378" x="5821363" y="5607050"/>
          <p14:tracePt t="420390" x="5832475" y="5607050"/>
          <p14:tracePt t="420415" x="5845175" y="5607050"/>
          <p14:tracePt t="420453" x="5857875" y="5607050"/>
          <p14:tracePt t="420465" x="5857875" y="5619750"/>
          <p14:tracePt t="420503" x="5870575" y="5630863"/>
          <p14:tracePt t="420515" x="5883275" y="5630863"/>
          <p14:tracePt t="420527" x="5883275" y="5643563"/>
          <p14:tracePt t="420540" x="5895975" y="5643563"/>
          <p14:tracePt t="420565" x="5908675" y="5656263"/>
          <p14:tracePt t="420577" x="5921375" y="5668963"/>
          <p14:tracePt t="420589" x="5932488" y="5668963"/>
          <p14:tracePt t="420605" x="5945188" y="5681663"/>
          <p14:tracePt t="420626" x="5957888" y="5681663"/>
          <p14:tracePt t="420652" x="5970588" y="5694363"/>
          <p14:tracePt t="420713" x="5983288" y="5694363"/>
          <p14:tracePt t="420751" x="5983288" y="5707063"/>
          <p14:tracePt t="423258" x="5970588" y="5707063"/>
          <p14:tracePt t="423283" x="5970588" y="5719763"/>
          <p14:tracePt t="423705" x="5957888" y="5719763"/>
          <p14:tracePt t="428062" x="5957888" y="5732463"/>
          <p14:tracePt t="428782" x="5970588" y="5732463"/>
          <p14:tracePt t="429229" x="5957888" y="5732463"/>
          <p14:tracePt t="429291" x="5945188" y="5732463"/>
          <p14:tracePt t="429341" x="5932488" y="5732463"/>
          <p14:tracePt t="429427" x="5921375" y="5732463"/>
          <p14:tracePt t="429465" x="5908675" y="5732463"/>
          <p14:tracePt t="429539" x="5895975" y="5732463"/>
          <p14:tracePt t="429564" x="5895975" y="5719763"/>
          <p14:tracePt t="431550" x="5745163" y="5543550"/>
          <p14:tracePt t="431557" x="5357813" y="5068888"/>
          <p14:tracePt t="431570" x="4681538" y="4330700"/>
          <p14:tracePt t="431583" x="3992563" y="3641725"/>
          <p14:tracePt t="431594" x="3054350" y="2703513"/>
          <p14:tracePt t="431607" x="2290763" y="1901825"/>
          <p14:tracePt t="431619" x="1427163" y="1076325"/>
          <p14:tracePt t="431632" x="801688" y="550863"/>
          <p14:tracePt t="431645" x="225425" y="1746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7B6D1CE-7DFC-4305-BD3B-BD04FBE0B91A}"/>
              </a:ext>
            </a:extLst>
          </p:cNvPr>
          <p:cNvSpPr txBox="1">
            <a:spLocks noChangeArrowheads="1"/>
          </p:cNvSpPr>
          <p:nvPr/>
        </p:nvSpPr>
        <p:spPr>
          <a:xfrm>
            <a:off x="1841189" y="3089013"/>
            <a:ext cx="8509621" cy="1535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b="1" dirty="0"/>
              <a:t>Thank You</a:t>
            </a:r>
          </a:p>
          <a:p>
            <a:pPr algn="ctr">
              <a:spcAft>
                <a:spcPts val="600"/>
              </a:spcAft>
            </a:pPr>
            <a:r>
              <a:rPr lang="en-US" altLang="en-US" b="1" dirty="0"/>
              <a:t>Q &amp; A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4.8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4.8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9|6.3|11.7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2187</TotalTime>
  <Words>557</Words>
  <Application>Microsoft Office PowerPoint</Application>
  <PresentationFormat>Widescreen</PresentationFormat>
  <Paragraphs>71</Paragraphs>
  <Slides>8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Söhne</vt:lpstr>
      <vt:lpstr>Times New Roman</vt:lpstr>
      <vt:lpstr>Wingdings 3</vt:lpstr>
      <vt:lpstr>Wisp</vt:lpstr>
      <vt:lpstr>Transport Layer Protocols TCP/IP Protocol Suit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 Systems Interconnection Model (OSI)</dc:title>
  <dc:creator>Junaid Arshad</dc:creator>
  <cp:lastModifiedBy>YAQOOB ALI BALOCH</cp:lastModifiedBy>
  <cp:revision>276</cp:revision>
  <dcterms:created xsi:type="dcterms:W3CDTF">2020-05-18T15:01:39Z</dcterms:created>
  <dcterms:modified xsi:type="dcterms:W3CDTF">2024-01-01T03:54:21Z</dcterms:modified>
</cp:coreProperties>
</file>